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60" r:id="rId5"/>
    <p:sldMasterId id="2147483648" r:id="rId6"/>
  </p:sldMasterIdLst>
  <p:notesMasterIdLst>
    <p:notesMasterId r:id="rId23"/>
  </p:notesMasterIdLst>
  <p:sldIdLst>
    <p:sldId id="256" r:id="rId7"/>
    <p:sldId id="258" r:id="rId8"/>
    <p:sldId id="280" r:id="rId9"/>
    <p:sldId id="268" r:id="rId10"/>
    <p:sldId id="270" r:id="rId11"/>
    <p:sldId id="273" r:id="rId12"/>
    <p:sldId id="278" r:id="rId13"/>
    <p:sldId id="416" r:id="rId14"/>
    <p:sldId id="418" r:id="rId15"/>
    <p:sldId id="284" r:id="rId16"/>
    <p:sldId id="419" r:id="rId17"/>
    <p:sldId id="420" r:id="rId18"/>
    <p:sldId id="277" r:id="rId19"/>
    <p:sldId id="281" r:id="rId20"/>
    <p:sldId id="417" r:id="rId21"/>
    <p:sldId id="283"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757D0C-828A-49B7-A8A7-A8FA648D099A}" v="28" dt="2023-11-20T09:36:22.03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795" autoAdjust="0"/>
  </p:normalViewPr>
  <p:slideViewPr>
    <p:cSldViewPr snapToGrid="0">
      <p:cViewPr varScale="1">
        <p:scale>
          <a:sx n="53" d="100"/>
          <a:sy n="53" d="100"/>
        </p:scale>
        <p:origin x="183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E0757D0C-828A-49B7-A8A7-A8FA648D099A}"/>
    <pc:docChg chg="undo custSel addSld delSld modSld sldOrd addMainMaster delMainMaster">
      <pc:chgData name="Pascalle Cup" userId="abbe84a0-611b-406e-b251-e8b4b71c069a" providerId="ADAL" clId="{E0757D0C-828A-49B7-A8A7-A8FA648D099A}" dt="2023-11-20T09:38:17.763" v="804" actId="20577"/>
      <pc:docMkLst>
        <pc:docMk/>
      </pc:docMkLst>
      <pc:sldChg chg="modSp mod">
        <pc:chgData name="Pascalle Cup" userId="abbe84a0-611b-406e-b251-e8b4b71c069a" providerId="ADAL" clId="{E0757D0C-828A-49B7-A8A7-A8FA648D099A}" dt="2023-11-20T09:15:57.070" v="37" actId="6549"/>
        <pc:sldMkLst>
          <pc:docMk/>
          <pc:sldMk cId="3956093610" sldId="256"/>
        </pc:sldMkLst>
        <pc:spChg chg="mod">
          <ac:chgData name="Pascalle Cup" userId="abbe84a0-611b-406e-b251-e8b4b71c069a" providerId="ADAL" clId="{E0757D0C-828A-49B7-A8A7-A8FA648D099A}" dt="2023-11-20T09:15:57.070" v="37" actId="6549"/>
          <ac:spMkLst>
            <pc:docMk/>
            <pc:sldMk cId="3956093610" sldId="256"/>
            <ac:spMk id="3" creationId="{53324CB7-B1BB-5652-09A0-052AFEBA29A3}"/>
          </ac:spMkLst>
        </pc:spChg>
      </pc:sldChg>
      <pc:sldChg chg="modSp mod">
        <pc:chgData name="Pascalle Cup" userId="abbe84a0-611b-406e-b251-e8b4b71c069a" providerId="ADAL" clId="{E0757D0C-828A-49B7-A8A7-A8FA648D099A}" dt="2023-11-20T09:16:08.032" v="66" actId="20577"/>
        <pc:sldMkLst>
          <pc:docMk/>
          <pc:sldMk cId="3113000813" sldId="258"/>
        </pc:sldMkLst>
        <pc:spChg chg="mod">
          <ac:chgData name="Pascalle Cup" userId="abbe84a0-611b-406e-b251-e8b4b71c069a" providerId="ADAL" clId="{E0757D0C-828A-49B7-A8A7-A8FA648D099A}" dt="2023-11-20T09:16:08.032" v="66" actId="20577"/>
          <ac:spMkLst>
            <pc:docMk/>
            <pc:sldMk cId="3113000813" sldId="258"/>
            <ac:spMk id="13" creationId="{BC3B0B6C-7490-49B6-9060-444D61A2630D}"/>
          </ac:spMkLst>
        </pc:spChg>
      </pc:sldChg>
      <pc:sldChg chg="delSp modSp mod">
        <pc:chgData name="Pascalle Cup" userId="abbe84a0-611b-406e-b251-e8b4b71c069a" providerId="ADAL" clId="{E0757D0C-828A-49B7-A8A7-A8FA648D099A}" dt="2023-11-20T09:26:19.739" v="503" actId="207"/>
        <pc:sldMkLst>
          <pc:docMk/>
          <pc:sldMk cId="4160887642" sldId="268"/>
        </pc:sldMkLst>
        <pc:spChg chg="mod">
          <ac:chgData name="Pascalle Cup" userId="abbe84a0-611b-406e-b251-e8b4b71c069a" providerId="ADAL" clId="{E0757D0C-828A-49B7-A8A7-A8FA648D099A}" dt="2023-11-20T09:26:19.739" v="503" actId="207"/>
          <ac:spMkLst>
            <pc:docMk/>
            <pc:sldMk cId="4160887642" sldId="268"/>
            <ac:spMk id="5" creationId="{BF6CDFE9-773B-4B87-8CE8-62664B8D37C5}"/>
          </ac:spMkLst>
        </pc:spChg>
        <pc:spChg chg="del mod">
          <ac:chgData name="Pascalle Cup" userId="abbe84a0-611b-406e-b251-e8b4b71c069a" providerId="ADAL" clId="{E0757D0C-828A-49B7-A8A7-A8FA648D099A}" dt="2023-11-20T09:22:40.871" v="190" actId="478"/>
          <ac:spMkLst>
            <pc:docMk/>
            <pc:sldMk cId="4160887642" sldId="268"/>
            <ac:spMk id="6" creationId="{9BADBD62-551C-4C6E-9CD0-72D729B8BB80}"/>
          </ac:spMkLst>
        </pc:spChg>
      </pc:sldChg>
      <pc:sldChg chg="addSp delSp modSp mod">
        <pc:chgData name="Pascalle Cup" userId="abbe84a0-611b-406e-b251-e8b4b71c069a" providerId="ADAL" clId="{E0757D0C-828A-49B7-A8A7-A8FA648D099A}" dt="2023-11-20T09:26:56.671" v="519" actId="207"/>
        <pc:sldMkLst>
          <pc:docMk/>
          <pc:sldMk cId="2861425674" sldId="270"/>
        </pc:sldMkLst>
        <pc:spChg chg="del mod">
          <ac:chgData name="Pascalle Cup" userId="abbe84a0-611b-406e-b251-e8b4b71c069a" providerId="ADAL" clId="{E0757D0C-828A-49B7-A8A7-A8FA648D099A}" dt="2023-11-20T09:20:53.868" v="137"/>
          <ac:spMkLst>
            <pc:docMk/>
            <pc:sldMk cId="2861425674" sldId="270"/>
            <ac:spMk id="2" creationId="{CE749E55-4482-AC9E-1FC4-47222322A22A}"/>
          </ac:spMkLst>
        </pc:spChg>
        <pc:spChg chg="add mod">
          <ac:chgData name="Pascalle Cup" userId="abbe84a0-611b-406e-b251-e8b4b71c069a" providerId="ADAL" clId="{E0757D0C-828A-49B7-A8A7-A8FA648D099A}" dt="2023-11-20T09:26:56.671" v="519" actId="207"/>
          <ac:spMkLst>
            <pc:docMk/>
            <pc:sldMk cId="2861425674" sldId="270"/>
            <ac:spMk id="3" creationId="{1A38ED34-29DB-F0BF-E502-47F3E93DFB75}"/>
          </ac:spMkLst>
        </pc:spChg>
        <pc:spChg chg="add mod">
          <ac:chgData name="Pascalle Cup" userId="abbe84a0-611b-406e-b251-e8b4b71c069a" providerId="ADAL" clId="{E0757D0C-828A-49B7-A8A7-A8FA648D099A}" dt="2023-11-20T09:26:56.503" v="518" actId="20577"/>
          <ac:spMkLst>
            <pc:docMk/>
            <pc:sldMk cId="2861425674" sldId="270"/>
            <ac:spMk id="5" creationId="{4E5F34BB-A6BF-555E-CA11-2DF2D2200B79}"/>
          </ac:spMkLst>
        </pc:spChg>
      </pc:sldChg>
      <pc:sldChg chg="addSp delSp modSp mod">
        <pc:chgData name="Pascalle Cup" userId="abbe84a0-611b-406e-b251-e8b4b71c069a" providerId="ADAL" clId="{E0757D0C-828A-49B7-A8A7-A8FA648D099A}" dt="2023-11-20T09:30:36.622" v="594" actId="1076"/>
        <pc:sldMkLst>
          <pc:docMk/>
          <pc:sldMk cId="919063256" sldId="277"/>
        </pc:sldMkLst>
        <pc:spChg chg="mod">
          <ac:chgData name="Pascalle Cup" userId="abbe84a0-611b-406e-b251-e8b4b71c069a" providerId="ADAL" clId="{E0757D0C-828A-49B7-A8A7-A8FA648D099A}" dt="2023-11-20T09:30:36.622" v="594" actId="1076"/>
          <ac:spMkLst>
            <pc:docMk/>
            <pc:sldMk cId="919063256" sldId="277"/>
            <ac:spMk id="3" creationId="{BA38C063-BAE1-4407-80FB-25BBC0045827}"/>
          </ac:spMkLst>
        </pc:spChg>
        <pc:spChg chg="del topLvl">
          <ac:chgData name="Pascalle Cup" userId="abbe84a0-611b-406e-b251-e8b4b71c069a" providerId="ADAL" clId="{E0757D0C-828A-49B7-A8A7-A8FA648D099A}" dt="2023-11-20T09:29:05.007" v="587" actId="478"/>
          <ac:spMkLst>
            <pc:docMk/>
            <pc:sldMk cId="919063256" sldId="277"/>
            <ac:spMk id="5" creationId="{4BDE2FF7-EC1D-4AA5-B9F0-BE1C3CECB348}"/>
          </ac:spMkLst>
        </pc:spChg>
        <pc:spChg chg="del topLvl">
          <ac:chgData name="Pascalle Cup" userId="abbe84a0-611b-406e-b251-e8b4b71c069a" providerId="ADAL" clId="{E0757D0C-828A-49B7-A8A7-A8FA648D099A}" dt="2023-11-20T09:29:04.015" v="586" actId="478"/>
          <ac:spMkLst>
            <pc:docMk/>
            <pc:sldMk cId="919063256" sldId="277"/>
            <ac:spMk id="6" creationId="{3541F088-5F23-42A3-B774-BC01F0835B0C}"/>
          </ac:spMkLst>
        </pc:spChg>
        <pc:spChg chg="add mod">
          <ac:chgData name="Pascalle Cup" userId="abbe84a0-611b-406e-b251-e8b4b71c069a" providerId="ADAL" clId="{E0757D0C-828A-49B7-A8A7-A8FA648D099A}" dt="2023-11-20T09:29:06.346" v="588"/>
          <ac:spMkLst>
            <pc:docMk/>
            <pc:sldMk cId="919063256" sldId="277"/>
            <ac:spMk id="7" creationId="{E3048960-985C-4341-04B0-1488950C7B72}"/>
          </ac:spMkLst>
        </pc:spChg>
        <pc:grpChg chg="del">
          <ac:chgData name="Pascalle Cup" userId="abbe84a0-611b-406e-b251-e8b4b71c069a" providerId="ADAL" clId="{E0757D0C-828A-49B7-A8A7-A8FA648D099A}" dt="2023-11-20T09:29:04.015" v="586" actId="478"/>
          <ac:grpSpMkLst>
            <pc:docMk/>
            <pc:sldMk cId="919063256" sldId="277"/>
            <ac:grpSpMk id="4" creationId="{76B6D5C4-B39F-4DF5-B722-D320880BCFAF}"/>
          </ac:grpSpMkLst>
        </pc:grpChg>
      </pc:sldChg>
      <pc:sldChg chg="modSp mod">
        <pc:chgData name="Pascalle Cup" userId="abbe84a0-611b-406e-b251-e8b4b71c069a" providerId="ADAL" clId="{E0757D0C-828A-49B7-A8A7-A8FA648D099A}" dt="2023-11-20T09:16:52.848" v="78" actId="20577"/>
        <pc:sldMkLst>
          <pc:docMk/>
          <pc:sldMk cId="1033034063" sldId="280"/>
        </pc:sldMkLst>
        <pc:spChg chg="mod">
          <ac:chgData name="Pascalle Cup" userId="abbe84a0-611b-406e-b251-e8b4b71c069a" providerId="ADAL" clId="{E0757D0C-828A-49B7-A8A7-A8FA648D099A}" dt="2023-11-20T09:16:52.848" v="78" actId="20577"/>
          <ac:spMkLst>
            <pc:docMk/>
            <pc:sldMk cId="1033034063" sldId="280"/>
            <ac:spMk id="4" creationId="{1CF01DB6-9807-FBE7-7850-857CDC2FFA35}"/>
          </ac:spMkLst>
        </pc:spChg>
      </pc:sldChg>
      <pc:sldChg chg="del">
        <pc:chgData name="Pascalle Cup" userId="abbe84a0-611b-406e-b251-e8b4b71c069a" providerId="ADAL" clId="{E0757D0C-828A-49B7-A8A7-A8FA648D099A}" dt="2023-11-20T09:17:24.467" v="79" actId="47"/>
        <pc:sldMkLst>
          <pc:docMk/>
          <pc:sldMk cId="2511553166" sldId="282"/>
        </pc:sldMkLst>
      </pc:sldChg>
      <pc:sldChg chg="addSp delSp modSp mod">
        <pc:chgData name="Pascalle Cup" userId="abbe84a0-611b-406e-b251-e8b4b71c069a" providerId="ADAL" clId="{E0757D0C-828A-49B7-A8A7-A8FA648D099A}" dt="2023-11-20T09:18:49.822" v="92" actId="478"/>
        <pc:sldMkLst>
          <pc:docMk/>
          <pc:sldMk cId="1021790541" sldId="283"/>
        </pc:sldMkLst>
        <pc:spChg chg="del">
          <ac:chgData name="Pascalle Cup" userId="abbe84a0-611b-406e-b251-e8b4b71c069a" providerId="ADAL" clId="{E0757D0C-828A-49B7-A8A7-A8FA648D099A}" dt="2023-11-20T09:18:40.428" v="82" actId="478"/>
          <ac:spMkLst>
            <pc:docMk/>
            <pc:sldMk cId="1021790541" sldId="283"/>
            <ac:spMk id="2" creationId="{9B6E8BA1-CA6A-A415-0332-6CC085A4F638}"/>
          </ac:spMkLst>
        </pc:spChg>
        <pc:spChg chg="del mod">
          <ac:chgData name="Pascalle Cup" userId="abbe84a0-611b-406e-b251-e8b4b71c069a" providerId="ADAL" clId="{E0757D0C-828A-49B7-A8A7-A8FA648D099A}" dt="2023-11-20T09:18:49.822" v="92" actId="478"/>
          <ac:spMkLst>
            <pc:docMk/>
            <pc:sldMk cId="1021790541" sldId="283"/>
            <ac:spMk id="3" creationId="{55132654-35F3-9822-50BF-457DE50DC77B}"/>
          </ac:spMkLst>
        </pc:spChg>
        <pc:spChg chg="add mod">
          <ac:chgData name="Pascalle Cup" userId="abbe84a0-611b-406e-b251-e8b4b71c069a" providerId="ADAL" clId="{E0757D0C-828A-49B7-A8A7-A8FA648D099A}" dt="2023-11-20T09:18:44.715" v="90" actId="20577"/>
          <ac:spMkLst>
            <pc:docMk/>
            <pc:sldMk cId="1021790541" sldId="283"/>
            <ac:spMk id="5" creationId="{F5FACED8-BCD7-C233-2EDE-79B9E29E0CC2}"/>
          </ac:spMkLst>
        </pc:spChg>
        <pc:spChg chg="add mod">
          <ac:chgData name="Pascalle Cup" userId="abbe84a0-611b-406e-b251-e8b4b71c069a" providerId="ADAL" clId="{E0757D0C-828A-49B7-A8A7-A8FA648D099A}" dt="2023-11-20T09:18:49.822" v="92" actId="478"/>
          <ac:spMkLst>
            <pc:docMk/>
            <pc:sldMk cId="1021790541" sldId="283"/>
            <ac:spMk id="7" creationId="{358EFAA4-BEF6-A27F-CC54-FCB5620ECC4E}"/>
          </ac:spMkLst>
        </pc:spChg>
      </pc:sldChg>
      <pc:sldChg chg="addSp delSp modSp mod">
        <pc:chgData name="Pascalle Cup" userId="abbe84a0-611b-406e-b251-e8b4b71c069a" providerId="ADAL" clId="{E0757D0C-828A-49B7-A8A7-A8FA648D099A}" dt="2023-11-20T09:27:50.911" v="568" actId="1076"/>
        <pc:sldMkLst>
          <pc:docMk/>
          <pc:sldMk cId="3717808325" sldId="284"/>
        </pc:sldMkLst>
        <pc:spChg chg="add mod">
          <ac:chgData name="Pascalle Cup" userId="abbe84a0-611b-406e-b251-e8b4b71c069a" providerId="ADAL" clId="{E0757D0C-828A-49B7-A8A7-A8FA648D099A}" dt="2023-11-20T09:27:30.859" v="562" actId="207"/>
          <ac:spMkLst>
            <pc:docMk/>
            <pc:sldMk cId="3717808325" sldId="284"/>
            <ac:spMk id="2" creationId="{351A01CE-AB67-23C8-2FCC-070479353A55}"/>
          </ac:spMkLst>
        </pc:spChg>
        <pc:spChg chg="mod">
          <ac:chgData name="Pascalle Cup" userId="abbe84a0-611b-406e-b251-e8b4b71c069a" providerId="ADAL" clId="{E0757D0C-828A-49B7-A8A7-A8FA648D099A}" dt="2023-11-20T09:27:50.911" v="568" actId="1076"/>
          <ac:spMkLst>
            <pc:docMk/>
            <pc:sldMk cId="3717808325" sldId="284"/>
            <ac:spMk id="3" creationId="{5A8B6586-4315-F68F-A802-AC3110151D06}"/>
          </ac:spMkLst>
        </pc:spChg>
        <pc:spChg chg="del">
          <ac:chgData name="Pascalle Cup" userId="abbe84a0-611b-406e-b251-e8b4b71c069a" providerId="ADAL" clId="{E0757D0C-828A-49B7-A8A7-A8FA648D099A}" dt="2023-11-20T09:27:36.739" v="563" actId="21"/>
          <ac:spMkLst>
            <pc:docMk/>
            <pc:sldMk cId="3717808325" sldId="284"/>
            <ac:spMk id="5" creationId="{3D7EB5FF-4215-F498-E2E0-6121F664D491}"/>
          </ac:spMkLst>
        </pc:spChg>
      </pc:sldChg>
      <pc:sldChg chg="add">
        <pc:chgData name="Pascalle Cup" userId="abbe84a0-611b-406e-b251-e8b4b71c069a" providerId="ADAL" clId="{E0757D0C-828A-49B7-A8A7-A8FA648D099A}" dt="2023-11-20T09:18:05.181" v="81"/>
        <pc:sldMkLst>
          <pc:docMk/>
          <pc:sldMk cId="2511553166" sldId="417"/>
        </pc:sldMkLst>
      </pc:sldChg>
      <pc:sldChg chg="addSp modSp add mod ord modNotesTx">
        <pc:chgData name="Pascalle Cup" userId="abbe84a0-611b-406e-b251-e8b4b71c069a" providerId="ADAL" clId="{E0757D0C-828A-49B7-A8A7-A8FA648D099A}" dt="2023-11-20T09:25:49.201" v="502" actId="313"/>
        <pc:sldMkLst>
          <pc:docMk/>
          <pc:sldMk cId="1962689335" sldId="418"/>
        </pc:sldMkLst>
        <pc:spChg chg="add mod">
          <ac:chgData name="Pascalle Cup" userId="abbe84a0-611b-406e-b251-e8b4b71c069a" providerId="ADAL" clId="{E0757D0C-828A-49B7-A8A7-A8FA648D099A}" dt="2023-11-20T09:23:42.449" v="220" actId="1582"/>
          <ac:spMkLst>
            <pc:docMk/>
            <pc:sldMk cId="1962689335" sldId="418"/>
            <ac:spMk id="2" creationId="{4364C004-0998-FB3F-0C00-0101C98A9743}"/>
          </ac:spMkLst>
        </pc:spChg>
        <pc:graphicFrameChg chg="mod">
          <ac:chgData name="Pascalle Cup" userId="abbe84a0-611b-406e-b251-e8b4b71c069a" providerId="ADAL" clId="{E0757D0C-828A-49B7-A8A7-A8FA648D099A}" dt="2023-11-20T09:23:14.035" v="213" actId="20577"/>
          <ac:graphicFrameMkLst>
            <pc:docMk/>
            <pc:sldMk cId="1962689335" sldId="418"/>
            <ac:graphicFrameMk id="3" creationId="{2C93F887-C45E-410A-B113-A7DD3BAB0E4D}"/>
          </ac:graphicFrameMkLst>
        </pc:graphicFrameChg>
      </pc:sldChg>
      <pc:sldChg chg="addSp delSp modSp new mod">
        <pc:chgData name="Pascalle Cup" userId="abbe84a0-611b-406e-b251-e8b4b71c069a" providerId="ADAL" clId="{E0757D0C-828A-49B7-A8A7-A8FA648D099A}" dt="2023-11-20T09:28:52.751" v="585" actId="207"/>
        <pc:sldMkLst>
          <pc:docMk/>
          <pc:sldMk cId="2977334834" sldId="419"/>
        </pc:sldMkLst>
        <pc:spChg chg="del">
          <ac:chgData name="Pascalle Cup" userId="abbe84a0-611b-406e-b251-e8b4b71c069a" providerId="ADAL" clId="{E0757D0C-828A-49B7-A8A7-A8FA648D099A}" dt="2023-11-20T09:27:39.864" v="564" actId="478"/>
          <ac:spMkLst>
            <pc:docMk/>
            <pc:sldMk cId="2977334834" sldId="419"/>
            <ac:spMk id="2" creationId="{38D7B061-8989-14A8-D984-26DF0E02F83B}"/>
          </ac:spMkLst>
        </pc:spChg>
        <pc:spChg chg="del">
          <ac:chgData name="Pascalle Cup" userId="abbe84a0-611b-406e-b251-e8b4b71c069a" providerId="ADAL" clId="{E0757D0C-828A-49B7-A8A7-A8FA648D099A}" dt="2023-11-20T09:27:41.236" v="565" actId="478"/>
          <ac:spMkLst>
            <pc:docMk/>
            <pc:sldMk cId="2977334834" sldId="419"/>
            <ac:spMk id="3" creationId="{771FAA57-F927-0BE8-A59F-A3377BED5401}"/>
          </ac:spMkLst>
        </pc:spChg>
        <pc:spChg chg="add del mod">
          <ac:chgData name="Pascalle Cup" userId="abbe84a0-611b-406e-b251-e8b4b71c069a" providerId="ADAL" clId="{E0757D0C-828A-49B7-A8A7-A8FA648D099A}" dt="2023-11-20T09:24:14.050" v="224" actId="478"/>
          <ac:spMkLst>
            <pc:docMk/>
            <pc:sldMk cId="2977334834" sldId="419"/>
            <ac:spMk id="4" creationId="{DE9E57A7-4217-BC40-0383-1C74CFCFFAE9}"/>
          </ac:spMkLst>
        </pc:spChg>
        <pc:spChg chg="add mod">
          <ac:chgData name="Pascalle Cup" userId="abbe84a0-611b-406e-b251-e8b4b71c069a" providerId="ADAL" clId="{E0757D0C-828A-49B7-A8A7-A8FA648D099A}" dt="2023-11-20T09:28:52.751" v="585" actId="207"/>
          <ac:spMkLst>
            <pc:docMk/>
            <pc:sldMk cId="2977334834" sldId="419"/>
            <ac:spMk id="5" creationId="{1422DFA0-81CC-9F00-E473-371C58F9BF06}"/>
          </ac:spMkLst>
        </pc:spChg>
      </pc:sldChg>
      <pc:sldChg chg="addSp delSp modSp new mod ord">
        <pc:chgData name="Pascalle Cup" userId="abbe84a0-611b-406e-b251-e8b4b71c069a" providerId="ADAL" clId="{E0757D0C-828A-49B7-A8A7-A8FA648D099A}" dt="2023-11-20T09:38:17.763" v="804" actId="20577"/>
        <pc:sldMkLst>
          <pc:docMk/>
          <pc:sldMk cId="3773420179" sldId="420"/>
        </pc:sldMkLst>
        <pc:spChg chg="del">
          <ac:chgData name="Pascalle Cup" userId="abbe84a0-611b-406e-b251-e8b4b71c069a" providerId="ADAL" clId="{E0757D0C-828A-49B7-A8A7-A8FA648D099A}" dt="2023-11-20T09:35:26.676" v="596" actId="478"/>
          <ac:spMkLst>
            <pc:docMk/>
            <pc:sldMk cId="3773420179" sldId="420"/>
            <ac:spMk id="2" creationId="{239EFA4B-968E-06F1-0514-D5A6A2C2CD15}"/>
          </ac:spMkLst>
        </pc:spChg>
        <pc:spChg chg="del">
          <ac:chgData name="Pascalle Cup" userId="abbe84a0-611b-406e-b251-e8b4b71c069a" providerId="ADAL" clId="{E0757D0C-828A-49B7-A8A7-A8FA648D099A}" dt="2023-11-20T09:35:28.022" v="597" actId="478"/>
          <ac:spMkLst>
            <pc:docMk/>
            <pc:sldMk cId="3773420179" sldId="420"/>
            <ac:spMk id="3" creationId="{D3CB19F4-8D63-B861-7EB6-1DDFAB09E0DD}"/>
          </ac:spMkLst>
        </pc:spChg>
        <pc:spChg chg="add mod">
          <ac:chgData name="Pascalle Cup" userId="abbe84a0-611b-406e-b251-e8b4b71c069a" providerId="ADAL" clId="{E0757D0C-828A-49B7-A8A7-A8FA648D099A}" dt="2023-11-20T09:36:00.341" v="607"/>
          <ac:spMkLst>
            <pc:docMk/>
            <pc:sldMk cId="3773420179" sldId="420"/>
            <ac:spMk id="6" creationId="{318D753D-6022-A317-409F-1BA7F6776952}"/>
          </ac:spMkLst>
        </pc:spChg>
        <pc:spChg chg="add mod">
          <ac:chgData name="Pascalle Cup" userId="abbe84a0-611b-406e-b251-e8b4b71c069a" providerId="ADAL" clId="{E0757D0C-828A-49B7-A8A7-A8FA648D099A}" dt="2023-11-20T09:38:17.763" v="804" actId="20577"/>
          <ac:spMkLst>
            <pc:docMk/>
            <pc:sldMk cId="3773420179" sldId="420"/>
            <ac:spMk id="7" creationId="{CC658A92-84CB-F7E3-B2B8-6B4F60974AFA}"/>
          </ac:spMkLst>
        </pc:spChg>
        <pc:picChg chg="add del mod modCrop">
          <ac:chgData name="Pascalle Cup" userId="abbe84a0-611b-406e-b251-e8b4b71c069a" providerId="ADAL" clId="{E0757D0C-828A-49B7-A8A7-A8FA648D099A}" dt="2023-11-20T09:37:03.544" v="740" actId="478"/>
          <ac:picMkLst>
            <pc:docMk/>
            <pc:sldMk cId="3773420179" sldId="420"/>
            <ac:picMk id="5" creationId="{6A03AD21-3A6C-DA74-ADB9-418449058988}"/>
          </ac:picMkLst>
        </pc:picChg>
      </pc:sldChg>
      <pc:sldMasterChg chg="add del addSldLayout delSldLayout">
        <pc:chgData name="Pascalle Cup" userId="abbe84a0-611b-406e-b251-e8b4b71c069a" providerId="ADAL" clId="{E0757D0C-828A-49B7-A8A7-A8FA648D099A}" dt="2023-11-20T09:18:05.180" v="80" actId="27028"/>
        <pc:sldMasterMkLst>
          <pc:docMk/>
          <pc:sldMasterMk cId="3822027783" sldId="2147483648"/>
        </pc:sldMasterMkLst>
        <pc:sldLayoutChg chg="add del">
          <pc:chgData name="Pascalle Cup" userId="abbe84a0-611b-406e-b251-e8b4b71c069a" providerId="ADAL" clId="{E0757D0C-828A-49B7-A8A7-A8FA648D099A}" dt="2023-11-20T09:18:05.180" v="80" actId="27028"/>
          <pc:sldLayoutMkLst>
            <pc:docMk/>
            <pc:sldMasterMk cId="3822027783" sldId="2147483648"/>
            <pc:sldLayoutMk cId="1620674633" sldId="214748365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4B710-392C-4F90-9C9B-939395E45DB7}" type="doc">
      <dgm:prSet loTypeId="urn:microsoft.com/office/officeart/2005/8/layout/matrix3" loCatId="matrix" qsTypeId="urn:microsoft.com/office/officeart/2005/8/quickstyle/3d3" qsCatId="3D" csTypeId="urn:microsoft.com/office/officeart/2005/8/colors/accent1_2" csCatId="accent1" phldr="1"/>
      <dgm:spPr/>
      <dgm:t>
        <a:bodyPr/>
        <a:lstStyle/>
        <a:p>
          <a:endParaRPr lang="nl-NL"/>
        </a:p>
      </dgm:t>
    </dgm:pt>
    <dgm:pt modelId="{D00C3674-AE5B-4FDD-A7AD-4F4DD39E1637}">
      <dgm:prSet phldrT="[Tekst]"/>
      <dgm:spPr/>
      <dgm:t>
        <a:bodyPr/>
        <a:lstStyle/>
        <a:p>
          <a:r>
            <a:rPr lang="nl-NL" dirty="0"/>
            <a:t>Doelgericht: met een doel, doelstelling </a:t>
          </a:r>
        </a:p>
      </dgm:t>
    </dgm:pt>
    <dgm:pt modelId="{F89F0538-7B32-4CF4-9683-AA9775DF5553}" type="parTrans" cxnId="{F7816467-DE59-422B-B6B6-E4384ECA5C16}">
      <dgm:prSet/>
      <dgm:spPr/>
      <dgm:t>
        <a:bodyPr/>
        <a:lstStyle/>
        <a:p>
          <a:endParaRPr lang="nl-NL"/>
        </a:p>
      </dgm:t>
    </dgm:pt>
    <dgm:pt modelId="{6CDA2D11-0868-48EC-B89B-A21D17C990B4}" type="sibTrans" cxnId="{F7816467-DE59-422B-B6B6-E4384ECA5C16}">
      <dgm:prSet/>
      <dgm:spPr/>
      <dgm:t>
        <a:bodyPr/>
        <a:lstStyle/>
        <a:p>
          <a:endParaRPr lang="nl-NL"/>
        </a:p>
      </dgm:t>
    </dgm:pt>
    <dgm:pt modelId="{B0121B84-2962-46A5-873B-26154EF6F7B8}">
      <dgm:prSet/>
      <dgm:spPr/>
      <dgm:t>
        <a:bodyPr/>
        <a:lstStyle/>
        <a:p>
          <a:r>
            <a:rPr lang="nl-NL"/>
            <a:t>Systematisch: ordelijk en samenhangend volgens een systeem</a:t>
          </a:r>
        </a:p>
      </dgm:t>
    </dgm:pt>
    <dgm:pt modelId="{5C67E989-D7F9-44FD-8F1C-EC1A26A1D123}" type="parTrans" cxnId="{9130D912-4E8E-4DFA-BA50-4B677BA00D67}">
      <dgm:prSet/>
      <dgm:spPr/>
      <dgm:t>
        <a:bodyPr/>
        <a:lstStyle/>
        <a:p>
          <a:endParaRPr lang="nl-NL"/>
        </a:p>
      </dgm:t>
    </dgm:pt>
    <dgm:pt modelId="{567B7C5C-A0FB-4613-BFE7-155436D7F6D8}" type="sibTrans" cxnId="{9130D912-4E8E-4DFA-BA50-4B677BA00D67}">
      <dgm:prSet/>
      <dgm:spPr/>
      <dgm:t>
        <a:bodyPr/>
        <a:lstStyle/>
        <a:p>
          <a:endParaRPr lang="nl-NL"/>
        </a:p>
      </dgm:t>
    </dgm:pt>
    <dgm:pt modelId="{DE563861-D2D0-4EF5-89C1-8B309CF3917E}">
      <dgm:prSet/>
      <dgm:spPr/>
      <dgm:t>
        <a:bodyPr/>
        <a:lstStyle/>
        <a:p>
          <a:r>
            <a:rPr lang="nl-NL"/>
            <a:t>Procesmatig: een opeenvolgende reeks van activiteiten die mensen in een organisatie worden uitgevoerd.</a:t>
          </a:r>
        </a:p>
      </dgm:t>
    </dgm:pt>
    <dgm:pt modelId="{9749D395-6EAC-4C9F-BC92-3EE711949607}" type="parTrans" cxnId="{B4A73823-6785-42F6-A0F4-FBF6F52E17AB}">
      <dgm:prSet/>
      <dgm:spPr/>
      <dgm:t>
        <a:bodyPr/>
        <a:lstStyle/>
        <a:p>
          <a:endParaRPr lang="nl-NL"/>
        </a:p>
      </dgm:t>
    </dgm:pt>
    <dgm:pt modelId="{43815FDF-9552-4DB5-B3DC-9762FBE2B87A}" type="sibTrans" cxnId="{B4A73823-6785-42F6-A0F4-FBF6F52E17AB}">
      <dgm:prSet/>
      <dgm:spPr/>
      <dgm:t>
        <a:bodyPr/>
        <a:lstStyle/>
        <a:p>
          <a:endParaRPr lang="nl-NL"/>
        </a:p>
      </dgm:t>
    </dgm:pt>
    <dgm:pt modelId="{A87AA8DD-C524-44D2-8BAC-B4907DC3BD27}">
      <dgm:prSet/>
      <dgm:spPr/>
      <dgm:t>
        <a:bodyPr/>
        <a:lstStyle/>
        <a:p>
          <a:r>
            <a:rPr lang="nl-NL"/>
            <a:t>Bewust: je weet wat je doet (planning) en waarom (doel).</a:t>
          </a:r>
        </a:p>
      </dgm:t>
    </dgm:pt>
    <dgm:pt modelId="{84D8E2B4-6886-4B95-ABE6-B28685381300}" type="parTrans" cxnId="{92984D78-6A98-4BC7-AE10-6F2F9CDF78A3}">
      <dgm:prSet/>
      <dgm:spPr/>
      <dgm:t>
        <a:bodyPr/>
        <a:lstStyle/>
        <a:p>
          <a:endParaRPr lang="nl-NL"/>
        </a:p>
      </dgm:t>
    </dgm:pt>
    <dgm:pt modelId="{B65ED8B3-92B0-466B-AD00-486F017DD19C}" type="sibTrans" cxnId="{92984D78-6A98-4BC7-AE10-6F2F9CDF78A3}">
      <dgm:prSet/>
      <dgm:spPr/>
      <dgm:t>
        <a:bodyPr/>
        <a:lstStyle/>
        <a:p>
          <a:endParaRPr lang="nl-NL"/>
        </a:p>
      </dgm:t>
    </dgm:pt>
    <dgm:pt modelId="{4068F190-381D-452F-949A-5BE288EDEC14}" type="pres">
      <dgm:prSet presAssocID="{1E44B710-392C-4F90-9C9B-939395E45DB7}" presName="matrix" presStyleCnt="0">
        <dgm:presLayoutVars>
          <dgm:chMax val="1"/>
          <dgm:dir/>
          <dgm:resizeHandles val="exact"/>
        </dgm:presLayoutVars>
      </dgm:prSet>
      <dgm:spPr/>
    </dgm:pt>
    <dgm:pt modelId="{1565C0FA-543E-458A-9249-03981197414D}" type="pres">
      <dgm:prSet presAssocID="{1E44B710-392C-4F90-9C9B-939395E45DB7}" presName="diamond" presStyleLbl="bgShp" presStyleIdx="0" presStyleCnt="1"/>
      <dgm:spPr/>
    </dgm:pt>
    <dgm:pt modelId="{FA5B4994-CB0A-47A5-B21A-F2BE1F59DF9F}" type="pres">
      <dgm:prSet presAssocID="{1E44B710-392C-4F90-9C9B-939395E45DB7}" presName="quad1" presStyleLbl="node1" presStyleIdx="0" presStyleCnt="4">
        <dgm:presLayoutVars>
          <dgm:chMax val="0"/>
          <dgm:chPref val="0"/>
          <dgm:bulletEnabled val="1"/>
        </dgm:presLayoutVars>
      </dgm:prSet>
      <dgm:spPr/>
    </dgm:pt>
    <dgm:pt modelId="{EE861B33-DC7C-4C98-837D-2FA9BC844AB3}" type="pres">
      <dgm:prSet presAssocID="{1E44B710-392C-4F90-9C9B-939395E45DB7}" presName="quad2" presStyleLbl="node1" presStyleIdx="1" presStyleCnt="4">
        <dgm:presLayoutVars>
          <dgm:chMax val="0"/>
          <dgm:chPref val="0"/>
          <dgm:bulletEnabled val="1"/>
        </dgm:presLayoutVars>
      </dgm:prSet>
      <dgm:spPr/>
    </dgm:pt>
    <dgm:pt modelId="{A6597812-019B-4255-8BD3-DBBF8464ED8E}" type="pres">
      <dgm:prSet presAssocID="{1E44B710-392C-4F90-9C9B-939395E45DB7}" presName="quad3" presStyleLbl="node1" presStyleIdx="2" presStyleCnt="4">
        <dgm:presLayoutVars>
          <dgm:chMax val="0"/>
          <dgm:chPref val="0"/>
          <dgm:bulletEnabled val="1"/>
        </dgm:presLayoutVars>
      </dgm:prSet>
      <dgm:spPr/>
    </dgm:pt>
    <dgm:pt modelId="{0EE0CFEF-BAFE-48BA-9BBB-C6CCF9AC3268}" type="pres">
      <dgm:prSet presAssocID="{1E44B710-392C-4F90-9C9B-939395E45DB7}" presName="quad4" presStyleLbl="node1" presStyleIdx="3" presStyleCnt="4">
        <dgm:presLayoutVars>
          <dgm:chMax val="0"/>
          <dgm:chPref val="0"/>
          <dgm:bulletEnabled val="1"/>
        </dgm:presLayoutVars>
      </dgm:prSet>
      <dgm:spPr/>
    </dgm:pt>
  </dgm:ptLst>
  <dgm:cxnLst>
    <dgm:cxn modelId="{453FE203-5D19-49E1-AFE4-D0AD602D4C95}" type="presOf" srcId="{D00C3674-AE5B-4FDD-A7AD-4F4DD39E1637}" destId="{FA5B4994-CB0A-47A5-B21A-F2BE1F59DF9F}" srcOrd="0" destOrd="0" presId="urn:microsoft.com/office/officeart/2005/8/layout/matrix3"/>
    <dgm:cxn modelId="{9130D912-4E8E-4DFA-BA50-4B677BA00D67}" srcId="{1E44B710-392C-4F90-9C9B-939395E45DB7}" destId="{B0121B84-2962-46A5-873B-26154EF6F7B8}" srcOrd="1" destOrd="0" parTransId="{5C67E989-D7F9-44FD-8F1C-EC1A26A1D123}" sibTransId="{567B7C5C-A0FB-4613-BFE7-155436D7F6D8}"/>
    <dgm:cxn modelId="{B4A73823-6785-42F6-A0F4-FBF6F52E17AB}" srcId="{1E44B710-392C-4F90-9C9B-939395E45DB7}" destId="{DE563861-D2D0-4EF5-89C1-8B309CF3917E}" srcOrd="2" destOrd="0" parTransId="{9749D395-6EAC-4C9F-BC92-3EE711949607}" sibTransId="{43815FDF-9552-4DB5-B3DC-9762FBE2B87A}"/>
    <dgm:cxn modelId="{00902128-0038-4F3F-B4DC-3189DC6DF91B}" type="presOf" srcId="{1E44B710-392C-4F90-9C9B-939395E45DB7}" destId="{4068F190-381D-452F-949A-5BE288EDEC14}" srcOrd="0" destOrd="0" presId="urn:microsoft.com/office/officeart/2005/8/layout/matrix3"/>
    <dgm:cxn modelId="{7DBD8C41-FF76-4507-9B88-CE0F474FB4CD}" type="presOf" srcId="{A87AA8DD-C524-44D2-8BAC-B4907DC3BD27}" destId="{0EE0CFEF-BAFE-48BA-9BBB-C6CCF9AC3268}" srcOrd="0" destOrd="0" presId="urn:microsoft.com/office/officeart/2005/8/layout/matrix3"/>
    <dgm:cxn modelId="{F7816467-DE59-422B-B6B6-E4384ECA5C16}" srcId="{1E44B710-392C-4F90-9C9B-939395E45DB7}" destId="{D00C3674-AE5B-4FDD-A7AD-4F4DD39E1637}" srcOrd="0" destOrd="0" parTransId="{F89F0538-7B32-4CF4-9683-AA9775DF5553}" sibTransId="{6CDA2D11-0868-48EC-B89B-A21D17C990B4}"/>
    <dgm:cxn modelId="{92984D78-6A98-4BC7-AE10-6F2F9CDF78A3}" srcId="{1E44B710-392C-4F90-9C9B-939395E45DB7}" destId="{A87AA8DD-C524-44D2-8BAC-B4907DC3BD27}" srcOrd="3" destOrd="0" parTransId="{84D8E2B4-6886-4B95-ABE6-B28685381300}" sibTransId="{B65ED8B3-92B0-466B-AD00-486F017DD19C}"/>
    <dgm:cxn modelId="{7C090085-9163-4B54-9A39-490C00DB9BD7}" type="presOf" srcId="{B0121B84-2962-46A5-873B-26154EF6F7B8}" destId="{EE861B33-DC7C-4C98-837D-2FA9BC844AB3}" srcOrd="0" destOrd="0" presId="urn:microsoft.com/office/officeart/2005/8/layout/matrix3"/>
    <dgm:cxn modelId="{951AB1CD-677D-414D-BED6-9C7DCE50DF13}" type="presOf" srcId="{DE563861-D2D0-4EF5-89C1-8B309CF3917E}" destId="{A6597812-019B-4255-8BD3-DBBF8464ED8E}" srcOrd="0" destOrd="0" presId="urn:microsoft.com/office/officeart/2005/8/layout/matrix3"/>
    <dgm:cxn modelId="{69E2FC82-EDDB-44E5-A37E-4F8C12E09B24}" type="presParOf" srcId="{4068F190-381D-452F-949A-5BE288EDEC14}" destId="{1565C0FA-543E-458A-9249-03981197414D}" srcOrd="0" destOrd="0" presId="urn:microsoft.com/office/officeart/2005/8/layout/matrix3"/>
    <dgm:cxn modelId="{1A5156E1-A88B-4A16-8A96-41CE3288BEA3}" type="presParOf" srcId="{4068F190-381D-452F-949A-5BE288EDEC14}" destId="{FA5B4994-CB0A-47A5-B21A-F2BE1F59DF9F}" srcOrd="1" destOrd="0" presId="urn:microsoft.com/office/officeart/2005/8/layout/matrix3"/>
    <dgm:cxn modelId="{A36047FD-46CF-4B87-82F2-277B0E3EDE62}" type="presParOf" srcId="{4068F190-381D-452F-949A-5BE288EDEC14}" destId="{EE861B33-DC7C-4C98-837D-2FA9BC844AB3}" srcOrd="2" destOrd="0" presId="urn:microsoft.com/office/officeart/2005/8/layout/matrix3"/>
    <dgm:cxn modelId="{DFC901AF-682B-424B-9A04-BF69F613D00F}" type="presParOf" srcId="{4068F190-381D-452F-949A-5BE288EDEC14}" destId="{A6597812-019B-4255-8BD3-DBBF8464ED8E}" srcOrd="3" destOrd="0" presId="urn:microsoft.com/office/officeart/2005/8/layout/matrix3"/>
    <dgm:cxn modelId="{AD00ABC6-D313-4AA5-AC6D-551B8A778157}" type="presParOf" srcId="{4068F190-381D-452F-949A-5BE288EDEC14}" destId="{0EE0CFEF-BAFE-48BA-9BBB-C6CCF9AC326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7D7E6F-9F1B-4042-B61D-DCA02C5DFD56}" type="doc">
      <dgm:prSet loTypeId="urn:microsoft.com/office/officeart/2005/8/layout/hProcess9" loCatId="process" qsTypeId="urn:microsoft.com/office/officeart/2005/8/quickstyle/simple1" qsCatId="simple" csTypeId="urn:microsoft.com/office/officeart/2005/8/colors/accent1_2" csCatId="accent1" phldr="1"/>
      <dgm:spPr/>
    </dgm:pt>
    <dgm:pt modelId="{B8A30073-D5E2-4310-B809-2B2536DAECD8}">
      <dgm:prSet phldrT="[Tekst]"/>
      <dgm:spPr/>
      <dgm:t>
        <a:bodyPr/>
        <a:lstStyle/>
        <a:p>
          <a:r>
            <a:rPr lang="nl-NL"/>
            <a:t>Werving </a:t>
          </a:r>
        </a:p>
      </dgm:t>
    </dgm:pt>
    <dgm:pt modelId="{54E90224-8D69-48B0-B964-1BB4433AEAF5}" type="parTrans" cxnId="{4692657F-9DA8-4057-B606-BF43073ACFA3}">
      <dgm:prSet/>
      <dgm:spPr/>
      <dgm:t>
        <a:bodyPr/>
        <a:lstStyle/>
        <a:p>
          <a:endParaRPr lang="nl-NL"/>
        </a:p>
      </dgm:t>
    </dgm:pt>
    <dgm:pt modelId="{F3768EF0-CFCA-4657-9515-37FBFEFFA0D9}" type="sibTrans" cxnId="{4692657F-9DA8-4057-B606-BF43073ACFA3}">
      <dgm:prSet/>
      <dgm:spPr/>
      <dgm:t>
        <a:bodyPr/>
        <a:lstStyle/>
        <a:p>
          <a:endParaRPr lang="nl-NL"/>
        </a:p>
      </dgm:t>
    </dgm:pt>
    <dgm:pt modelId="{B4E5D00D-469C-407F-A388-A9DF4565741D}">
      <dgm:prSet phldrT="[Tekst]"/>
      <dgm:spPr/>
      <dgm:t>
        <a:bodyPr/>
        <a:lstStyle/>
        <a:p>
          <a:r>
            <a:rPr lang="nl-NL"/>
            <a:t>Selectie</a:t>
          </a:r>
        </a:p>
      </dgm:t>
    </dgm:pt>
    <dgm:pt modelId="{F5153132-7420-4021-90B5-C551B9DC0019}" type="parTrans" cxnId="{787D36BA-2A21-4072-A54F-EAE6CC762324}">
      <dgm:prSet/>
      <dgm:spPr/>
      <dgm:t>
        <a:bodyPr/>
        <a:lstStyle/>
        <a:p>
          <a:endParaRPr lang="nl-NL"/>
        </a:p>
      </dgm:t>
    </dgm:pt>
    <dgm:pt modelId="{014A58BB-E161-491D-855E-955A3E23701E}" type="sibTrans" cxnId="{787D36BA-2A21-4072-A54F-EAE6CC762324}">
      <dgm:prSet/>
      <dgm:spPr/>
      <dgm:t>
        <a:bodyPr/>
        <a:lstStyle/>
        <a:p>
          <a:endParaRPr lang="nl-NL"/>
        </a:p>
      </dgm:t>
    </dgm:pt>
    <dgm:pt modelId="{03B2AC24-6DFF-4C9D-A2CF-525A810F3D44}">
      <dgm:prSet phldrT="[Tekst]"/>
      <dgm:spPr/>
      <dgm:t>
        <a:bodyPr/>
        <a:lstStyle/>
        <a:p>
          <a:r>
            <a:rPr lang="nl-NL"/>
            <a:t>Inwerken </a:t>
          </a:r>
        </a:p>
      </dgm:t>
    </dgm:pt>
    <dgm:pt modelId="{8912EC51-C763-4D01-BC3B-8E1D9A0B6AB5}" type="parTrans" cxnId="{396877A9-5ED2-4EC5-9A0F-A09E846FE78D}">
      <dgm:prSet/>
      <dgm:spPr/>
      <dgm:t>
        <a:bodyPr/>
        <a:lstStyle/>
        <a:p>
          <a:endParaRPr lang="nl-NL"/>
        </a:p>
      </dgm:t>
    </dgm:pt>
    <dgm:pt modelId="{CEF76BAB-72A5-45AA-9B6A-2107DB2B0BDA}" type="sibTrans" cxnId="{396877A9-5ED2-4EC5-9A0F-A09E846FE78D}">
      <dgm:prSet/>
      <dgm:spPr/>
      <dgm:t>
        <a:bodyPr/>
        <a:lstStyle/>
        <a:p>
          <a:endParaRPr lang="nl-NL"/>
        </a:p>
      </dgm:t>
    </dgm:pt>
    <dgm:pt modelId="{7A143B4D-FD98-4C71-9C47-9D3C26206236}">
      <dgm:prSet phldrT="[Tekst]"/>
      <dgm:spPr/>
      <dgm:t>
        <a:bodyPr/>
        <a:lstStyle/>
        <a:p>
          <a:r>
            <a:rPr lang="nl-NL"/>
            <a:t>Begeleiden en binden </a:t>
          </a:r>
        </a:p>
      </dgm:t>
    </dgm:pt>
    <dgm:pt modelId="{4228BE07-C438-44AD-BDCE-35783CD4BF86}" type="parTrans" cxnId="{E79FB0AA-18C4-449E-B5DF-52C7DA207C19}">
      <dgm:prSet/>
      <dgm:spPr/>
      <dgm:t>
        <a:bodyPr/>
        <a:lstStyle/>
        <a:p>
          <a:endParaRPr lang="nl-NL"/>
        </a:p>
      </dgm:t>
    </dgm:pt>
    <dgm:pt modelId="{ED2068E0-7742-4D28-BB1F-DB16779A6C82}" type="sibTrans" cxnId="{E79FB0AA-18C4-449E-B5DF-52C7DA207C19}">
      <dgm:prSet/>
      <dgm:spPr/>
      <dgm:t>
        <a:bodyPr/>
        <a:lstStyle/>
        <a:p>
          <a:endParaRPr lang="nl-NL"/>
        </a:p>
      </dgm:t>
    </dgm:pt>
    <dgm:pt modelId="{0B0A4AC9-BE28-4ED3-96A5-400BB61C0591}">
      <dgm:prSet phldrT="[Tekst]"/>
      <dgm:spPr/>
      <dgm:t>
        <a:bodyPr/>
        <a:lstStyle/>
        <a:p>
          <a:r>
            <a:rPr lang="nl-NL"/>
            <a:t>Belonen </a:t>
          </a:r>
        </a:p>
      </dgm:t>
    </dgm:pt>
    <dgm:pt modelId="{6F41345A-5A91-437F-A92C-CE401DB49768}" type="parTrans" cxnId="{DC90514B-910D-4447-A679-347E710EC20E}">
      <dgm:prSet/>
      <dgm:spPr/>
      <dgm:t>
        <a:bodyPr/>
        <a:lstStyle/>
        <a:p>
          <a:endParaRPr lang="nl-NL"/>
        </a:p>
      </dgm:t>
    </dgm:pt>
    <dgm:pt modelId="{FEBF602C-C7A6-41AB-8BDF-83CF0D64FBA7}" type="sibTrans" cxnId="{DC90514B-910D-4447-A679-347E710EC20E}">
      <dgm:prSet/>
      <dgm:spPr/>
      <dgm:t>
        <a:bodyPr/>
        <a:lstStyle/>
        <a:p>
          <a:endParaRPr lang="nl-NL"/>
        </a:p>
      </dgm:t>
    </dgm:pt>
    <dgm:pt modelId="{825C2870-6FAB-4D2D-B3D2-4D65CEA28054}" type="pres">
      <dgm:prSet presAssocID="{8F7D7E6F-9F1B-4042-B61D-DCA02C5DFD56}" presName="CompostProcess" presStyleCnt="0">
        <dgm:presLayoutVars>
          <dgm:dir/>
          <dgm:resizeHandles val="exact"/>
        </dgm:presLayoutVars>
      </dgm:prSet>
      <dgm:spPr/>
    </dgm:pt>
    <dgm:pt modelId="{92D2E73A-692A-4234-B759-7C7C48BD839B}" type="pres">
      <dgm:prSet presAssocID="{8F7D7E6F-9F1B-4042-B61D-DCA02C5DFD56}" presName="arrow" presStyleLbl="bgShp" presStyleIdx="0" presStyleCnt="1"/>
      <dgm:spPr/>
    </dgm:pt>
    <dgm:pt modelId="{47C0D099-C7D1-4886-A372-F093EC318B14}" type="pres">
      <dgm:prSet presAssocID="{8F7D7E6F-9F1B-4042-B61D-DCA02C5DFD56}" presName="linearProcess" presStyleCnt="0"/>
      <dgm:spPr/>
    </dgm:pt>
    <dgm:pt modelId="{74E772E0-304D-44E6-A12D-EB9966311F22}" type="pres">
      <dgm:prSet presAssocID="{B8A30073-D5E2-4310-B809-2B2536DAECD8}" presName="textNode" presStyleLbl="node1" presStyleIdx="0" presStyleCnt="5">
        <dgm:presLayoutVars>
          <dgm:bulletEnabled val="1"/>
        </dgm:presLayoutVars>
      </dgm:prSet>
      <dgm:spPr/>
    </dgm:pt>
    <dgm:pt modelId="{EBCF98F9-9929-4D38-B54C-AE23D0FC0119}" type="pres">
      <dgm:prSet presAssocID="{F3768EF0-CFCA-4657-9515-37FBFEFFA0D9}" presName="sibTrans" presStyleCnt="0"/>
      <dgm:spPr/>
    </dgm:pt>
    <dgm:pt modelId="{623916F9-0DD7-4EF0-84FF-60D0F73DC161}" type="pres">
      <dgm:prSet presAssocID="{B4E5D00D-469C-407F-A388-A9DF4565741D}" presName="textNode" presStyleLbl="node1" presStyleIdx="1" presStyleCnt="5">
        <dgm:presLayoutVars>
          <dgm:bulletEnabled val="1"/>
        </dgm:presLayoutVars>
      </dgm:prSet>
      <dgm:spPr/>
    </dgm:pt>
    <dgm:pt modelId="{0DD185F1-6A96-4F10-860B-4D0593D22272}" type="pres">
      <dgm:prSet presAssocID="{014A58BB-E161-491D-855E-955A3E23701E}" presName="sibTrans" presStyleCnt="0"/>
      <dgm:spPr/>
    </dgm:pt>
    <dgm:pt modelId="{96B6974F-9756-4BB3-94EC-B4ECA2A3CCAD}" type="pres">
      <dgm:prSet presAssocID="{03B2AC24-6DFF-4C9D-A2CF-525A810F3D44}" presName="textNode" presStyleLbl="node1" presStyleIdx="2" presStyleCnt="5">
        <dgm:presLayoutVars>
          <dgm:bulletEnabled val="1"/>
        </dgm:presLayoutVars>
      </dgm:prSet>
      <dgm:spPr/>
    </dgm:pt>
    <dgm:pt modelId="{12F7EB73-F685-4BA3-B3D6-314D82795B38}" type="pres">
      <dgm:prSet presAssocID="{CEF76BAB-72A5-45AA-9B6A-2107DB2B0BDA}" presName="sibTrans" presStyleCnt="0"/>
      <dgm:spPr/>
    </dgm:pt>
    <dgm:pt modelId="{13BD6CB5-5A49-4A78-9C6D-1EECEB6B1A00}" type="pres">
      <dgm:prSet presAssocID="{7A143B4D-FD98-4C71-9C47-9D3C26206236}" presName="textNode" presStyleLbl="node1" presStyleIdx="3" presStyleCnt="5">
        <dgm:presLayoutVars>
          <dgm:bulletEnabled val="1"/>
        </dgm:presLayoutVars>
      </dgm:prSet>
      <dgm:spPr/>
    </dgm:pt>
    <dgm:pt modelId="{8C69D7F8-E3F6-4CBC-8E7B-AE7EA8EC89F4}" type="pres">
      <dgm:prSet presAssocID="{ED2068E0-7742-4D28-BB1F-DB16779A6C82}" presName="sibTrans" presStyleCnt="0"/>
      <dgm:spPr/>
    </dgm:pt>
    <dgm:pt modelId="{CDF5BC09-D043-4FB5-B229-E1241A9281E7}" type="pres">
      <dgm:prSet presAssocID="{0B0A4AC9-BE28-4ED3-96A5-400BB61C0591}" presName="textNode" presStyleLbl="node1" presStyleIdx="4" presStyleCnt="5">
        <dgm:presLayoutVars>
          <dgm:bulletEnabled val="1"/>
        </dgm:presLayoutVars>
      </dgm:prSet>
      <dgm:spPr/>
    </dgm:pt>
  </dgm:ptLst>
  <dgm:cxnLst>
    <dgm:cxn modelId="{8243F00D-0A64-423F-9E12-1E3CB064205B}" type="presOf" srcId="{B4E5D00D-469C-407F-A388-A9DF4565741D}" destId="{623916F9-0DD7-4EF0-84FF-60D0F73DC161}" srcOrd="0" destOrd="0" presId="urn:microsoft.com/office/officeart/2005/8/layout/hProcess9"/>
    <dgm:cxn modelId="{08B7B224-31F6-4B31-AF48-E1EFACF70248}" type="presOf" srcId="{7A143B4D-FD98-4C71-9C47-9D3C26206236}" destId="{13BD6CB5-5A49-4A78-9C6D-1EECEB6B1A00}" srcOrd="0" destOrd="0" presId="urn:microsoft.com/office/officeart/2005/8/layout/hProcess9"/>
    <dgm:cxn modelId="{DC90514B-910D-4447-A679-347E710EC20E}" srcId="{8F7D7E6F-9F1B-4042-B61D-DCA02C5DFD56}" destId="{0B0A4AC9-BE28-4ED3-96A5-400BB61C0591}" srcOrd="4" destOrd="0" parTransId="{6F41345A-5A91-437F-A92C-CE401DB49768}" sibTransId="{FEBF602C-C7A6-41AB-8BDF-83CF0D64FBA7}"/>
    <dgm:cxn modelId="{4692657F-9DA8-4057-B606-BF43073ACFA3}" srcId="{8F7D7E6F-9F1B-4042-B61D-DCA02C5DFD56}" destId="{B8A30073-D5E2-4310-B809-2B2536DAECD8}" srcOrd="0" destOrd="0" parTransId="{54E90224-8D69-48B0-B964-1BB4433AEAF5}" sibTransId="{F3768EF0-CFCA-4657-9515-37FBFEFFA0D9}"/>
    <dgm:cxn modelId="{396877A9-5ED2-4EC5-9A0F-A09E846FE78D}" srcId="{8F7D7E6F-9F1B-4042-B61D-DCA02C5DFD56}" destId="{03B2AC24-6DFF-4C9D-A2CF-525A810F3D44}" srcOrd="2" destOrd="0" parTransId="{8912EC51-C763-4D01-BC3B-8E1D9A0B6AB5}" sibTransId="{CEF76BAB-72A5-45AA-9B6A-2107DB2B0BDA}"/>
    <dgm:cxn modelId="{E79FB0AA-18C4-449E-B5DF-52C7DA207C19}" srcId="{8F7D7E6F-9F1B-4042-B61D-DCA02C5DFD56}" destId="{7A143B4D-FD98-4C71-9C47-9D3C26206236}" srcOrd="3" destOrd="0" parTransId="{4228BE07-C438-44AD-BDCE-35783CD4BF86}" sibTransId="{ED2068E0-7742-4D28-BB1F-DB16779A6C82}"/>
    <dgm:cxn modelId="{FAED08AF-3C26-4099-95FB-29156945AF83}" type="presOf" srcId="{B8A30073-D5E2-4310-B809-2B2536DAECD8}" destId="{74E772E0-304D-44E6-A12D-EB9966311F22}" srcOrd="0" destOrd="0" presId="urn:microsoft.com/office/officeart/2005/8/layout/hProcess9"/>
    <dgm:cxn modelId="{787D36BA-2A21-4072-A54F-EAE6CC762324}" srcId="{8F7D7E6F-9F1B-4042-B61D-DCA02C5DFD56}" destId="{B4E5D00D-469C-407F-A388-A9DF4565741D}" srcOrd="1" destOrd="0" parTransId="{F5153132-7420-4021-90B5-C551B9DC0019}" sibTransId="{014A58BB-E161-491D-855E-955A3E23701E}"/>
    <dgm:cxn modelId="{48BF52C2-4838-4777-BF86-97032775E465}" type="presOf" srcId="{03B2AC24-6DFF-4C9D-A2CF-525A810F3D44}" destId="{96B6974F-9756-4BB3-94EC-B4ECA2A3CCAD}" srcOrd="0" destOrd="0" presId="urn:microsoft.com/office/officeart/2005/8/layout/hProcess9"/>
    <dgm:cxn modelId="{5E57C3E3-E875-44EC-A1BD-D1280DC9D8FE}" type="presOf" srcId="{0B0A4AC9-BE28-4ED3-96A5-400BB61C0591}" destId="{CDF5BC09-D043-4FB5-B229-E1241A9281E7}" srcOrd="0" destOrd="0" presId="urn:microsoft.com/office/officeart/2005/8/layout/hProcess9"/>
    <dgm:cxn modelId="{67C2E5ED-81A8-4589-96C7-E62D1ECC019B}" type="presOf" srcId="{8F7D7E6F-9F1B-4042-B61D-DCA02C5DFD56}" destId="{825C2870-6FAB-4D2D-B3D2-4D65CEA28054}" srcOrd="0" destOrd="0" presId="urn:microsoft.com/office/officeart/2005/8/layout/hProcess9"/>
    <dgm:cxn modelId="{2A23410B-9AC6-4C43-8340-95A499E9E921}" type="presParOf" srcId="{825C2870-6FAB-4D2D-B3D2-4D65CEA28054}" destId="{92D2E73A-692A-4234-B759-7C7C48BD839B}" srcOrd="0" destOrd="0" presId="urn:microsoft.com/office/officeart/2005/8/layout/hProcess9"/>
    <dgm:cxn modelId="{3623F7F4-B574-4F2A-A66A-EAF176BEEB87}" type="presParOf" srcId="{825C2870-6FAB-4D2D-B3D2-4D65CEA28054}" destId="{47C0D099-C7D1-4886-A372-F093EC318B14}" srcOrd="1" destOrd="0" presId="urn:microsoft.com/office/officeart/2005/8/layout/hProcess9"/>
    <dgm:cxn modelId="{C7CD7681-FBDE-41C2-BEF2-39CB3391CB6E}" type="presParOf" srcId="{47C0D099-C7D1-4886-A372-F093EC318B14}" destId="{74E772E0-304D-44E6-A12D-EB9966311F22}" srcOrd="0" destOrd="0" presId="urn:microsoft.com/office/officeart/2005/8/layout/hProcess9"/>
    <dgm:cxn modelId="{2C9FDD2A-96EF-4C87-8A34-814CE4826C0B}" type="presParOf" srcId="{47C0D099-C7D1-4886-A372-F093EC318B14}" destId="{EBCF98F9-9929-4D38-B54C-AE23D0FC0119}" srcOrd="1" destOrd="0" presId="urn:microsoft.com/office/officeart/2005/8/layout/hProcess9"/>
    <dgm:cxn modelId="{522ADFD4-A31D-4318-8834-2271D61ED968}" type="presParOf" srcId="{47C0D099-C7D1-4886-A372-F093EC318B14}" destId="{623916F9-0DD7-4EF0-84FF-60D0F73DC161}" srcOrd="2" destOrd="0" presId="urn:microsoft.com/office/officeart/2005/8/layout/hProcess9"/>
    <dgm:cxn modelId="{15A257C1-9A79-44AA-9314-A662D4A8BDB1}" type="presParOf" srcId="{47C0D099-C7D1-4886-A372-F093EC318B14}" destId="{0DD185F1-6A96-4F10-860B-4D0593D22272}" srcOrd="3" destOrd="0" presId="urn:microsoft.com/office/officeart/2005/8/layout/hProcess9"/>
    <dgm:cxn modelId="{158D6C1B-ECA2-4DA0-8B2E-67FF81CD8462}" type="presParOf" srcId="{47C0D099-C7D1-4886-A372-F093EC318B14}" destId="{96B6974F-9756-4BB3-94EC-B4ECA2A3CCAD}" srcOrd="4" destOrd="0" presId="urn:microsoft.com/office/officeart/2005/8/layout/hProcess9"/>
    <dgm:cxn modelId="{E18F5E5E-81CA-4450-BBCE-F8B67CB111E0}" type="presParOf" srcId="{47C0D099-C7D1-4886-A372-F093EC318B14}" destId="{12F7EB73-F685-4BA3-B3D6-314D82795B38}" srcOrd="5" destOrd="0" presId="urn:microsoft.com/office/officeart/2005/8/layout/hProcess9"/>
    <dgm:cxn modelId="{D43904DD-6254-413F-A7EA-C7AF892714E1}" type="presParOf" srcId="{47C0D099-C7D1-4886-A372-F093EC318B14}" destId="{13BD6CB5-5A49-4A78-9C6D-1EECEB6B1A00}" srcOrd="6" destOrd="0" presId="urn:microsoft.com/office/officeart/2005/8/layout/hProcess9"/>
    <dgm:cxn modelId="{51FDE640-1096-4E73-A596-E73AC0F15BBA}" type="presParOf" srcId="{47C0D099-C7D1-4886-A372-F093EC318B14}" destId="{8C69D7F8-E3F6-4CBC-8E7B-AE7EA8EC89F4}" srcOrd="7" destOrd="0" presId="urn:microsoft.com/office/officeart/2005/8/layout/hProcess9"/>
    <dgm:cxn modelId="{F587C90B-3B58-4CB8-A200-8AA6A8172923}" type="presParOf" srcId="{47C0D099-C7D1-4886-A372-F093EC318B14}" destId="{CDF5BC09-D043-4FB5-B229-E1241A9281E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7D7E6F-9F1B-4042-B61D-DCA02C5DFD56}" type="doc">
      <dgm:prSet loTypeId="urn:microsoft.com/office/officeart/2005/8/layout/hProcess9" loCatId="process" qsTypeId="urn:microsoft.com/office/officeart/2005/8/quickstyle/simple1" qsCatId="simple" csTypeId="urn:microsoft.com/office/officeart/2005/8/colors/accent1_2" csCatId="accent1" phldr="1"/>
      <dgm:spPr/>
    </dgm:pt>
    <dgm:pt modelId="{B8A30073-D5E2-4310-B809-2B2536DAECD8}">
      <dgm:prSet phldrT="[Tekst]"/>
      <dgm:spPr/>
      <dgm:t>
        <a:bodyPr/>
        <a:lstStyle/>
        <a:p>
          <a:r>
            <a:rPr lang="nl-NL"/>
            <a:t>Werving </a:t>
          </a:r>
        </a:p>
      </dgm:t>
    </dgm:pt>
    <dgm:pt modelId="{54E90224-8D69-48B0-B964-1BB4433AEAF5}" type="parTrans" cxnId="{4692657F-9DA8-4057-B606-BF43073ACFA3}">
      <dgm:prSet/>
      <dgm:spPr/>
      <dgm:t>
        <a:bodyPr/>
        <a:lstStyle/>
        <a:p>
          <a:endParaRPr lang="nl-NL"/>
        </a:p>
      </dgm:t>
    </dgm:pt>
    <dgm:pt modelId="{F3768EF0-CFCA-4657-9515-37FBFEFFA0D9}" type="sibTrans" cxnId="{4692657F-9DA8-4057-B606-BF43073ACFA3}">
      <dgm:prSet/>
      <dgm:spPr/>
      <dgm:t>
        <a:bodyPr/>
        <a:lstStyle/>
        <a:p>
          <a:endParaRPr lang="nl-NL"/>
        </a:p>
      </dgm:t>
    </dgm:pt>
    <dgm:pt modelId="{B4E5D00D-469C-407F-A388-A9DF4565741D}">
      <dgm:prSet phldrT="[Tekst]"/>
      <dgm:spPr/>
      <dgm:t>
        <a:bodyPr/>
        <a:lstStyle/>
        <a:p>
          <a:r>
            <a:rPr lang="nl-NL"/>
            <a:t>Selectie</a:t>
          </a:r>
        </a:p>
      </dgm:t>
    </dgm:pt>
    <dgm:pt modelId="{F5153132-7420-4021-90B5-C551B9DC0019}" type="parTrans" cxnId="{787D36BA-2A21-4072-A54F-EAE6CC762324}">
      <dgm:prSet/>
      <dgm:spPr/>
      <dgm:t>
        <a:bodyPr/>
        <a:lstStyle/>
        <a:p>
          <a:endParaRPr lang="nl-NL"/>
        </a:p>
      </dgm:t>
    </dgm:pt>
    <dgm:pt modelId="{014A58BB-E161-491D-855E-955A3E23701E}" type="sibTrans" cxnId="{787D36BA-2A21-4072-A54F-EAE6CC762324}">
      <dgm:prSet/>
      <dgm:spPr/>
      <dgm:t>
        <a:bodyPr/>
        <a:lstStyle/>
        <a:p>
          <a:endParaRPr lang="nl-NL"/>
        </a:p>
      </dgm:t>
    </dgm:pt>
    <dgm:pt modelId="{03B2AC24-6DFF-4C9D-A2CF-525A810F3D44}">
      <dgm:prSet phldrT="[Tekst]"/>
      <dgm:spPr/>
      <dgm:t>
        <a:bodyPr/>
        <a:lstStyle/>
        <a:p>
          <a:r>
            <a:rPr lang="nl-NL"/>
            <a:t>Inwerken </a:t>
          </a:r>
        </a:p>
      </dgm:t>
    </dgm:pt>
    <dgm:pt modelId="{8912EC51-C763-4D01-BC3B-8E1D9A0B6AB5}" type="parTrans" cxnId="{396877A9-5ED2-4EC5-9A0F-A09E846FE78D}">
      <dgm:prSet/>
      <dgm:spPr/>
      <dgm:t>
        <a:bodyPr/>
        <a:lstStyle/>
        <a:p>
          <a:endParaRPr lang="nl-NL"/>
        </a:p>
      </dgm:t>
    </dgm:pt>
    <dgm:pt modelId="{CEF76BAB-72A5-45AA-9B6A-2107DB2B0BDA}" type="sibTrans" cxnId="{396877A9-5ED2-4EC5-9A0F-A09E846FE78D}">
      <dgm:prSet/>
      <dgm:spPr/>
      <dgm:t>
        <a:bodyPr/>
        <a:lstStyle/>
        <a:p>
          <a:endParaRPr lang="nl-NL"/>
        </a:p>
      </dgm:t>
    </dgm:pt>
    <dgm:pt modelId="{7A143B4D-FD98-4C71-9C47-9D3C26206236}">
      <dgm:prSet phldrT="[Tekst]"/>
      <dgm:spPr/>
      <dgm:t>
        <a:bodyPr/>
        <a:lstStyle/>
        <a:p>
          <a:r>
            <a:rPr lang="nl-NL" dirty="0"/>
            <a:t>BEGELEIDEN EN BINDEN</a:t>
          </a:r>
        </a:p>
      </dgm:t>
    </dgm:pt>
    <dgm:pt modelId="{4228BE07-C438-44AD-BDCE-35783CD4BF86}" type="parTrans" cxnId="{E79FB0AA-18C4-449E-B5DF-52C7DA207C19}">
      <dgm:prSet/>
      <dgm:spPr/>
      <dgm:t>
        <a:bodyPr/>
        <a:lstStyle/>
        <a:p>
          <a:endParaRPr lang="nl-NL"/>
        </a:p>
      </dgm:t>
    </dgm:pt>
    <dgm:pt modelId="{ED2068E0-7742-4D28-BB1F-DB16779A6C82}" type="sibTrans" cxnId="{E79FB0AA-18C4-449E-B5DF-52C7DA207C19}">
      <dgm:prSet/>
      <dgm:spPr/>
      <dgm:t>
        <a:bodyPr/>
        <a:lstStyle/>
        <a:p>
          <a:endParaRPr lang="nl-NL"/>
        </a:p>
      </dgm:t>
    </dgm:pt>
    <dgm:pt modelId="{0B0A4AC9-BE28-4ED3-96A5-400BB61C0591}">
      <dgm:prSet phldrT="[Tekst]"/>
      <dgm:spPr/>
      <dgm:t>
        <a:bodyPr/>
        <a:lstStyle/>
        <a:p>
          <a:r>
            <a:rPr lang="nl-NL"/>
            <a:t>Belonen </a:t>
          </a:r>
        </a:p>
      </dgm:t>
    </dgm:pt>
    <dgm:pt modelId="{6F41345A-5A91-437F-A92C-CE401DB49768}" type="parTrans" cxnId="{DC90514B-910D-4447-A679-347E710EC20E}">
      <dgm:prSet/>
      <dgm:spPr/>
      <dgm:t>
        <a:bodyPr/>
        <a:lstStyle/>
        <a:p>
          <a:endParaRPr lang="nl-NL"/>
        </a:p>
      </dgm:t>
    </dgm:pt>
    <dgm:pt modelId="{FEBF602C-C7A6-41AB-8BDF-83CF0D64FBA7}" type="sibTrans" cxnId="{DC90514B-910D-4447-A679-347E710EC20E}">
      <dgm:prSet/>
      <dgm:spPr/>
      <dgm:t>
        <a:bodyPr/>
        <a:lstStyle/>
        <a:p>
          <a:endParaRPr lang="nl-NL"/>
        </a:p>
      </dgm:t>
    </dgm:pt>
    <dgm:pt modelId="{825C2870-6FAB-4D2D-B3D2-4D65CEA28054}" type="pres">
      <dgm:prSet presAssocID="{8F7D7E6F-9F1B-4042-B61D-DCA02C5DFD56}" presName="CompostProcess" presStyleCnt="0">
        <dgm:presLayoutVars>
          <dgm:dir/>
          <dgm:resizeHandles val="exact"/>
        </dgm:presLayoutVars>
      </dgm:prSet>
      <dgm:spPr/>
    </dgm:pt>
    <dgm:pt modelId="{92D2E73A-692A-4234-B759-7C7C48BD839B}" type="pres">
      <dgm:prSet presAssocID="{8F7D7E6F-9F1B-4042-B61D-DCA02C5DFD56}" presName="arrow" presStyleLbl="bgShp" presStyleIdx="0" presStyleCnt="1"/>
      <dgm:spPr/>
    </dgm:pt>
    <dgm:pt modelId="{47C0D099-C7D1-4886-A372-F093EC318B14}" type="pres">
      <dgm:prSet presAssocID="{8F7D7E6F-9F1B-4042-B61D-DCA02C5DFD56}" presName="linearProcess" presStyleCnt="0"/>
      <dgm:spPr/>
    </dgm:pt>
    <dgm:pt modelId="{74E772E0-304D-44E6-A12D-EB9966311F22}" type="pres">
      <dgm:prSet presAssocID="{B8A30073-D5E2-4310-B809-2B2536DAECD8}" presName="textNode" presStyleLbl="node1" presStyleIdx="0" presStyleCnt="5">
        <dgm:presLayoutVars>
          <dgm:bulletEnabled val="1"/>
        </dgm:presLayoutVars>
      </dgm:prSet>
      <dgm:spPr/>
    </dgm:pt>
    <dgm:pt modelId="{EBCF98F9-9929-4D38-B54C-AE23D0FC0119}" type="pres">
      <dgm:prSet presAssocID="{F3768EF0-CFCA-4657-9515-37FBFEFFA0D9}" presName="sibTrans" presStyleCnt="0"/>
      <dgm:spPr/>
    </dgm:pt>
    <dgm:pt modelId="{623916F9-0DD7-4EF0-84FF-60D0F73DC161}" type="pres">
      <dgm:prSet presAssocID="{B4E5D00D-469C-407F-A388-A9DF4565741D}" presName="textNode" presStyleLbl="node1" presStyleIdx="1" presStyleCnt="5">
        <dgm:presLayoutVars>
          <dgm:bulletEnabled val="1"/>
        </dgm:presLayoutVars>
      </dgm:prSet>
      <dgm:spPr/>
    </dgm:pt>
    <dgm:pt modelId="{0DD185F1-6A96-4F10-860B-4D0593D22272}" type="pres">
      <dgm:prSet presAssocID="{014A58BB-E161-491D-855E-955A3E23701E}" presName="sibTrans" presStyleCnt="0"/>
      <dgm:spPr/>
    </dgm:pt>
    <dgm:pt modelId="{96B6974F-9756-4BB3-94EC-B4ECA2A3CCAD}" type="pres">
      <dgm:prSet presAssocID="{03B2AC24-6DFF-4C9D-A2CF-525A810F3D44}" presName="textNode" presStyleLbl="node1" presStyleIdx="2" presStyleCnt="5">
        <dgm:presLayoutVars>
          <dgm:bulletEnabled val="1"/>
        </dgm:presLayoutVars>
      </dgm:prSet>
      <dgm:spPr/>
    </dgm:pt>
    <dgm:pt modelId="{12F7EB73-F685-4BA3-B3D6-314D82795B38}" type="pres">
      <dgm:prSet presAssocID="{CEF76BAB-72A5-45AA-9B6A-2107DB2B0BDA}" presName="sibTrans" presStyleCnt="0"/>
      <dgm:spPr/>
    </dgm:pt>
    <dgm:pt modelId="{13BD6CB5-5A49-4A78-9C6D-1EECEB6B1A00}" type="pres">
      <dgm:prSet presAssocID="{7A143B4D-FD98-4C71-9C47-9D3C26206236}" presName="textNode" presStyleLbl="node1" presStyleIdx="3" presStyleCnt="5">
        <dgm:presLayoutVars>
          <dgm:bulletEnabled val="1"/>
        </dgm:presLayoutVars>
      </dgm:prSet>
      <dgm:spPr/>
    </dgm:pt>
    <dgm:pt modelId="{8C69D7F8-E3F6-4CBC-8E7B-AE7EA8EC89F4}" type="pres">
      <dgm:prSet presAssocID="{ED2068E0-7742-4D28-BB1F-DB16779A6C82}" presName="sibTrans" presStyleCnt="0"/>
      <dgm:spPr/>
    </dgm:pt>
    <dgm:pt modelId="{CDF5BC09-D043-4FB5-B229-E1241A9281E7}" type="pres">
      <dgm:prSet presAssocID="{0B0A4AC9-BE28-4ED3-96A5-400BB61C0591}" presName="textNode" presStyleLbl="node1" presStyleIdx="4" presStyleCnt="5">
        <dgm:presLayoutVars>
          <dgm:bulletEnabled val="1"/>
        </dgm:presLayoutVars>
      </dgm:prSet>
      <dgm:spPr/>
    </dgm:pt>
  </dgm:ptLst>
  <dgm:cxnLst>
    <dgm:cxn modelId="{8243F00D-0A64-423F-9E12-1E3CB064205B}" type="presOf" srcId="{B4E5D00D-469C-407F-A388-A9DF4565741D}" destId="{623916F9-0DD7-4EF0-84FF-60D0F73DC161}" srcOrd="0" destOrd="0" presId="urn:microsoft.com/office/officeart/2005/8/layout/hProcess9"/>
    <dgm:cxn modelId="{08B7B224-31F6-4B31-AF48-E1EFACF70248}" type="presOf" srcId="{7A143B4D-FD98-4C71-9C47-9D3C26206236}" destId="{13BD6CB5-5A49-4A78-9C6D-1EECEB6B1A00}" srcOrd="0" destOrd="0" presId="urn:microsoft.com/office/officeart/2005/8/layout/hProcess9"/>
    <dgm:cxn modelId="{DC90514B-910D-4447-A679-347E710EC20E}" srcId="{8F7D7E6F-9F1B-4042-B61D-DCA02C5DFD56}" destId="{0B0A4AC9-BE28-4ED3-96A5-400BB61C0591}" srcOrd="4" destOrd="0" parTransId="{6F41345A-5A91-437F-A92C-CE401DB49768}" sibTransId="{FEBF602C-C7A6-41AB-8BDF-83CF0D64FBA7}"/>
    <dgm:cxn modelId="{4692657F-9DA8-4057-B606-BF43073ACFA3}" srcId="{8F7D7E6F-9F1B-4042-B61D-DCA02C5DFD56}" destId="{B8A30073-D5E2-4310-B809-2B2536DAECD8}" srcOrd="0" destOrd="0" parTransId="{54E90224-8D69-48B0-B964-1BB4433AEAF5}" sibTransId="{F3768EF0-CFCA-4657-9515-37FBFEFFA0D9}"/>
    <dgm:cxn modelId="{396877A9-5ED2-4EC5-9A0F-A09E846FE78D}" srcId="{8F7D7E6F-9F1B-4042-B61D-DCA02C5DFD56}" destId="{03B2AC24-6DFF-4C9D-A2CF-525A810F3D44}" srcOrd="2" destOrd="0" parTransId="{8912EC51-C763-4D01-BC3B-8E1D9A0B6AB5}" sibTransId="{CEF76BAB-72A5-45AA-9B6A-2107DB2B0BDA}"/>
    <dgm:cxn modelId="{E79FB0AA-18C4-449E-B5DF-52C7DA207C19}" srcId="{8F7D7E6F-9F1B-4042-B61D-DCA02C5DFD56}" destId="{7A143B4D-FD98-4C71-9C47-9D3C26206236}" srcOrd="3" destOrd="0" parTransId="{4228BE07-C438-44AD-BDCE-35783CD4BF86}" sibTransId="{ED2068E0-7742-4D28-BB1F-DB16779A6C82}"/>
    <dgm:cxn modelId="{FAED08AF-3C26-4099-95FB-29156945AF83}" type="presOf" srcId="{B8A30073-D5E2-4310-B809-2B2536DAECD8}" destId="{74E772E0-304D-44E6-A12D-EB9966311F22}" srcOrd="0" destOrd="0" presId="urn:microsoft.com/office/officeart/2005/8/layout/hProcess9"/>
    <dgm:cxn modelId="{787D36BA-2A21-4072-A54F-EAE6CC762324}" srcId="{8F7D7E6F-9F1B-4042-B61D-DCA02C5DFD56}" destId="{B4E5D00D-469C-407F-A388-A9DF4565741D}" srcOrd="1" destOrd="0" parTransId="{F5153132-7420-4021-90B5-C551B9DC0019}" sibTransId="{014A58BB-E161-491D-855E-955A3E23701E}"/>
    <dgm:cxn modelId="{48BF52C2-4838-4777-BF86-97032775E465}" type="presOf" srcId="{03B2AC24-6DFF-4C9D-A2CF-525A810F3D44}" destId="{96B6974F-9756-4BB3-94EC-B4ECA2A3CCAD}" srcOrd="0" destOrd="0" presId="urn:microsoft.com/office/officeart/2005/8/layout/hProcess9"/>
    <dgm:cxn modelId="{5E57C3E3-E875-44EC-A1BD-D1280DC9D8FE}" type="presOf" srcId="{0B0A4AC9-BE28-4ED3-96A5-400BB61C0591}" destId="{CDF5BC09-D043-4FB5-B229-E1241A9281E7}" srcOrd="0" destOrd="0" presId="urn:microsoft.com/office/officeart/2005/8/layout/hProcess9"/>
    <dgm:cxn modelId="{67C2E5ED-81A8-4589-96C7-E62D1ECC019B}" type="presOf" srcId="{8F7D7E6F-9F1B-4042-B61D-DCA02C5DFD56}" destId="{825C2870-6FAB-4D2D-B3D2-4D65CEA28054}" srcOrd="0" destOrd="0" presId="urn:microsoft.com/office/officeart/2005/8/layout/hProcess9"/>
    <dgm:cxn modelId="{2A23410B-9AC6-4C43-8340-95A499E9E921}" type="presParOf" srcId="{825C2870-6FAB-4D2D-B3D2-4D65CEA28054}" destId="{92D2E73A-692A-4234-B759-7C7C48BD839B}" srcOrd="0" destOrd="0" presId="urn:microsoft.com/office/officeart/2005/8/layout/hProcess9"/>
    <dgm:cxn modelId="{3623F7F4-B574-4F2A-A66A-EAF176BEEB87}" type="presParOf" srcId="{825C2870-6FAB-4D2D-B3D2-4D65CEA28054}" destId="{47C0D099-C7D1-4886-A372-F093EC318B14}" srcOrd="1" destOrd="0" presId="urn:microsoft.com/office/officeart/2005/8/layout/hProcess9"/>
    <dgm:cxn modelId="{C7CD7681-FBDE-41C2-BEF2-39CB3391CB6E}" type="presParOf" srcId="{47C0D099-C7D1-4886-A372-F093EC318B14}" destId="{74E772E0-304D-44E6-A12D-EB9966311F22}" srcOrd="0" destOrd="0" presId="urn:microsoft.com/office/officeart/2005/8/layout/hProcess9"/>
    <dgm:cxn modelId="{2C9FDD2A-96EF-4C87-8A34-814CE4826C0B}" type="presParOf" srcId="{47C0D099-C7D1-4886-A372-F093EC318B14}" destId="{EBCF98F9-9929-4D38-B54C-AE23D0FC0119}" srcOrd="1" destOrd="0" presId="urn:microsoft.com/office/officeart/2005/8/layout/hProcess9"/>
    <dgm:cxn modelId="{522ADFD4-A31D-4318-8834-2271D61ED968}" type="presParOf" srcId="{47C0D099-C7D1-4886-A372-F093EC318B14}" destId="{623916F9-0DD7-4EF0-84FF-60D0F73DC161}" srcOrd="2" destOrd="0" presId="urn:microsoft.com/office/officeart/2005/8/layout/hProcess9"/>
    <dgm:cxn modelId="{15A257C1-9A79-44AA-9314-A662D4A8BDB1}" type="presParOf" srcId="{47C0D099-C7D1-4886-A372-F093EC318B14}" destId="{0DD185F1-6A96-4F10-860B-4D0593D22272}" srcOrd="3" destOrd="0" presId="urn:microsoft.com/office/officeart/2005/8/layout/hProcess9"/>
    <dgm:cxn modelId="{158D6C1B-ECA2-4DA0-8B2E-67FF81CD8462}" type="presParOf" srcId="{47C0D099-C7D1-4886-A372-F093EC318B14}" destId="{96B6974F-9756-4BB3-94EC-B4ECA2A3CCAD}" srcOrd="4" destOrd="0" presId="urn:microsoft.com/office/officeart/2005/8/layout/hProcess9"/>
    <dgm:cxn modelId="{E18F5E5E-81CA-4450-BBCE-F8B67CB111E0}" type="presParOf" srcId="{47C0D099-C7D1-4886-A372-F093EC318B14}" destId="{12F7EB73-F685-4BA3-B3D6-314D82795B38}" srcOrd="5" destOrd="0" presId="urn:microsoft.com/office/officeart/2005/8/layout/hProcess9"/>
    <dgm:cxn modelId="{D43904DD-6254-413F-A7EA-C7AF892714E1}" type="presParOf" srcId="{47C0D099-C7D1-4886-A372-F093EC318B14}" destId="{13BD6CB5-5A49-4A78-9C6D-1EECEB6B1A00}" srcOrd="6" destOrd="0" presId="urn:microsoft.com/office/officeart/2005/8/layout/hProcess9"/>
    <dgm:cxn modelId="{51FDE640-1096-4E73-A596-E73AC0F15BBA}" type="presParOf" srcId="{47C0D099-C7D1-4886-A372-F093EC318B14}" destId="{8C69D7F8-E3F6-4CBC-8E7B-AE7EA8EC89F4}" srcOrd="7" destOrd="0" presId="urn:microsoft.com/office/officeart/2005/8/layout/hProcess9"/>
    <dgm:cxn modelId="{F587C90B-3B58-4CB8-A200-8AA6A8172923}" type="presParOf" srcId="{47C0D099-C7D1-4886-A372-F093EC318B14}" destId="{CDF5BC09-D043-4FB5-B229-E1241A9281E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5C0FA-543E-458A-9249-03981197414D}">
      <dsp:nvSpPr>
        <dsp:cNvPr id="0" name=""/>
        <dsp:cNvSpPr/>
      </dsp:nvSpPr>
      <dsp:spPr>
        <a:xfrm>
          <a:off x="1354666" y="0"/>
          <a:ext cx="5418667" cy="5418667"/>
        </a:xfrm>
        <a:prstGeom prst="diamond">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FA5B4994-CB0A-47A5-B21A-F2BE1F59DF9F}">
      <dsp:nvSpPr>
        <dsp:cNvPr id="0" name=""/>
        <dsp:cNvSpPr/>
      </dsp:nvSpPr>
      <dsp:spPr>
        <a:xfrm>
          <a:off x="1869439" y="514773"/>
          <a:ext cx="2113280" cy="21132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dirty="0"/>
            <a:t>Doelgericht: met een doel, doelstelling </a:t>
          </a:r>
        </a:p>
      </dsp:txBody>
      <dsp:txXfrm>
        <a:off x="1972601" y="617935"/>
        <a:ext cx="1906956" cy="1906956"/>
      </dsp:txXfrm>
    </dsp:sp>
    <dsp:sp modelId="{EE861B33-DC7C-4C98-837D-2FA9BC844AB3}">
      <dsp:nvSpPr>
        <dsp:cNvPr id="0" name=""/>
        <dsp:cNvSpPr/>
      </dsp:nvSpPr>
      <dsp:spPr>
        <a:xfrm>
          <a:off x="4145280" y="514773"/>
          <a:ext cx="2113280" cy="21132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a:t>Systematisch: ordelijk en samenhangend volgens een systeem</a:t>
          </a:r>
        </a:p>
      </dsp:txBody>
      <dsp:txXfrm>
        <a:off x="4248442" y="617935"/>
        <a:ext cx="1906956" cy="1906956"/>
      </dsp:txXfrm>
    </dsp:sp>
    <dsp:sp modelId="{A6597812-019B-4255-8BD3-DBBF8464ED8E}">
      <dsp:nvSpPr>
        <dsp:cNvPr id="0" name=""/>
        <dsp:cNvSpPr/>
      </dsp:nvSpPr>
      <dsp:spPr>
        <a:xfrm>
          <a:off x="1869439" y="2790613"/>
          <a:ext cx="2113280" cy="21132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a:t>Procesmatig: een opeenvolgende reeks van activiteiten die mensen in een organisatie worden uitgevoerd.</a:t>
          </a:r>
        </a:p>
      </dsp:txBody>
      <dsp:txXfrm>
        <a:off x="1972601" y="2893775"/>
        <a:ext cx="1906956" cy="1906956"/>
      </dsp:txXfrm>
    </dsp:sp>
    <dsp:sp modelId="{0EE0CFEF-BAFE-48BA-9BBB-C6CCF9AC3268}">
      <dsp:nvSpPr>
        <dsp:cNvPr id="0" name=""/>
        <dsp:cNvSpPr/>
      </dsp:nvSpPr>
      <dsp:spPr>
        <a:xfrm>
          <a:off x="4145280" y="2790613"/>
          <a:ext cx="2113280" cy="2113280"/>
        </a:xfrm>
        <a:prstGeom prst="round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l-NL" sz="1700" kern="1200"/>
            <a:t>Bewust: je weet wat je doet (planning) en waarom (doel).</a:t>
          </a:r>
        </a:p>
      </dsp:txBody>
      <dsp:txXfrm>
        <a:off x="4248442" y="2893775"/>
        <a:ext cx="1906956" cy="1906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2E73A-692A-4234-B759-7C7C48BD839B}">
      <dsp:nvSpPr>
        <dsp:cNvPr id="0" name=""/>
        <dsp:cNvSpPr/>
      </dsp:nvSpPr>
      <dsp:spPr>
        <a:xfrm>
          <a:off x="731424" y="0"/>
          <a:ext cx="8289480" cy="39894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772E0-304D-44E6-A12D-EB9966311F22}">
      <dsp:nvSpPr>
        <dsp:cNvPr id="0" name=""/>
        <dsp:cNvSpPr/>
      </dsp:nvSpPr>
      <dsp:spPr>
        <a:xfrm>
          <a:off x="42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Werving </a:t>
          </a:r>
        </a:p>
      </dsp:txBody>
      <dsp:txXfrm>
        <a:off x="78329" y="1274748"/>
        <a:ext cx="1703161" cy="1439997"/>
      </dsp:txXfrm>
    </dsp:sp>
    <dsp:sp modelId="{623916F9-0DD7-4EF0-84FF-60D0F73DC161}">
      <dsp:nvSpPr>
        <dsp:cNvPr id="0" name=""/>
        <dsp:cNvSpPr/>
      </dsp:nvSpPr>
      <dsp:spPr>
        <a:xfrm>
          <a:off x="1973556"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Selectie</a:t>
          </a:r>
        </a:p>
      </dsp:txBody>
      <dsp:txXfrm>
        <a:off x="2051456" y="1274748"/>
        <a:ext cx="1703161" cy="1439997"/>
      </dsp:txXfrm>
    </dsp:sp>
    <dsp:sp modelId="{96B6974F-9756-4BB3-94EC-B4ECA2A3CCAD}">
      <dsp:nvSpPr>
        <dsp:cNvPr id="0" name=""/>
        <dsp:cNvSpPr/>
      </dsp:nvSpPr>
      <dsp:spPr>
        <a:xfrm>
          <a:off x="3946684"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Inwerken </a:t>
          </a:r>
        </a:p>
      </dsp:txBody>
      <dsp:txXfrm>
        <a:off x="4024584" y="1274748"/>
        <a:ext cx="1703161" cy="1439997"/>
      </dsp:txXfrm>
    </dsp:sp>
    <dsp:sp modelId="{13BD6CB5-5A49-4A78-9C6D-1EECEB6B1A00}">
      <dsp:nvSpPr>
        <dsp:cNvPr id="0" name=""/>
        <dsp:cNvSpPr/>
      </dsp:nvSpPr>
      <dsp:spPr>
        <a:xfrm>
          <a:off x="5919811"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Begeleiden en binden </a:t>
          </a:r>
        </a:p>
      </dsp:txBody>
      <dsp:txXfrm>
        <a:off x="5997711" y="1274748"/>
        <a:ext cx="1703161" cy="1439997"/>
      </dsp:txXfrm>
    </dsp:sp>
    <dsp:sp modelId="{CDF5BC09-D043-4FB5-B229-E1241A9281E7}">
      <dsp:nvSpPr>
        <dsp:cNvPr id="0" name=""/>
        <dsp:cNvSpPr/>
      </dsp:nvSpPr>
      <dsp:spPr>
        <a:xfrm>
          <a:off x="789293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Belonen </a:t>
          </a:r>
        </a:p>
      </dsp:txBody>
      <dsp:txXfrm>
        <a:off x="7970839" y="1274748"/>
        <a:ext cx="1703161" cy="1439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2E73A-692A-4234-B759-7C7C48BD839B}">
      <dsp:nvSpPr>
        <dsp:cNvPr id="0" name=""/>
        <dsp:cNvSpPr/>
      </dsp:nvSpPr>
      <dsp:spPr>
        <a:xfrm>
          <a:off x="731424" y="0"/>
          <a:ext cx="8289480" cy="39894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772E0-304D-44E6-A12D-EB9966311F22}">
      <dsp:nvSpPr>
        <dsp:cNvPr id="0" name=""/>
        <dsp:cNvSpPr/>
      </dsp:nvSpPr>
      <dsp:spPr>
        <a:xfrm>
          <a:off x="359" y="1196848"/>
          <a:ext cx="1805370"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kern="1200"/>
            <a:t>Werving </a:t>
          </a:r>
        </a:p>
      </dsp:txBody>
      <dsp:txXfrm>
        <a:off x="78259" y="1274748"/>
        <a:ext cx="1649570" cy="1439997"/>
      </dsp:txXfrm>
    </dsp:sp>
    <dsp:sp modelId="{623916F9-0DD7-4EF0-84FF-60D0F73DC161}">
      <dsp:nvSpPr>
        <dsp:cNvPr id="0" name=""/>
        <dsp:cNvSpPr/>
      </dsp:nvSpPr>
      <dsp:spPr>
        <a:xfrm>
          <a:off x="1986919" y="1196848"/>
          <a:ext cx="1805370"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kern="1200"/>
            <a:t>Selectie</a:t>
          </a:r>
        </a:p>
      </dsp:txBody>
      <dsp:txXfrm>
        <a:off x="2064819" y="1274748"/>
        <a:ext cx="1649570" cy="1439997"/>
      </dsp:txXfrm>
    </dsp:sp>
    <dsp:sp modelId="{96B6974F-9756-4BB3-94EC-B4ECA2A3CCAD}">
      <dsp:nvSpPr>
        <dsp:cNvPr id="0" name=""/>
        <dsp:cNvSpPr/>
      </dsp:nvSpPr>
      <dsp:spPr>
        <a:xfrm>
          <a:off x="3973479" y="1196848"/>
          <a:ext cx="1805370"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kern="1200"/>
            <a:t>Inwerken </a:t>
          </a:r>
        </a:p>
      </dsp:txBody>
      <dsp:txXfrm>
        <a:off x="4051379" y="1274748"/>
        <a:ext cx="1649570" cy="1439997"/>
      </dsp:txXfrm>
    </dsp:sp>
    <dsp:sp modelId="{13BD6CB5-5A49-4A78-9C6D-1EECEB6B1A00}">
      <dsp:nvSpPr>
        <dsp:cNvPr id="0" name=""/>
        <dsp:cNvSpPr/>
      </dsp:nvSpPr>
      <dsp:spPr>
        <a:xfrm>
          <a:off x="5960039" y="1196848"/>
          <a:ext cx="1805370"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kern="1200" dirty="0"/>
            <a:t>BEGELEIDEN EN BINDEN</a:t>
          </a:r>
        </a:p>
      </dsp:txBody>
      <dsp:txXfrm>
        <a:off x="6037939" y="1274748"/>
        <a:ext cx="1649570" cy="1439997"/>
      </dsp:txXfrm>
    </dsp:sp>
    <dsp:sp modelId="{CDF5BC09-D043-4FB5-B229-E1241A9281E7}">
      <dsp:nvSpPr>
        <dsp:cNvPr id="0" name=""/>
        <dsp:cNvSpPr/>
      </dsp:nvSpPr>
      <dsp:spPr>
        <a:xfrm>
          <a:off x="7946599" y="1196848"/>
          <a:ext cx="1805370"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kern="1200"/>
            <a:t>Belonen </a:t>
          </a:r>
        </a:p>
      </dsp:txBody>
      <dsp:txXfrm>
        <a:off x="8024499" y="1274748"/>
        <a:ext cx="1649570" cy="143999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60750-025E-47D4-8357-77E2D5EFA250}" type="datetimeFigureOut">
              <a:rPr lang="nl-NL" smtClean="0"/>
              <a:t>20-11-2023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FB7B4-662F-4171-B618-FF43D24D53D2}" type="slidenum">
              <a:rPr lang="nl-NL" smtClean="0"/>
              <a:t>‹nr.›</a:t>
            </a:fld>
            <a:endParaRPr lang="nl-NL"/>
          </a:p>
        </p:txBody>
      </p:sp>
    </p:spTree>
    <p:extLst>
      <p:ext uri="{BB962C8B-B14F-4D97-AF65-F5344CB8AC3E}">
        <p14:creationId xmlns:p14="http://schemas.microsoft.com/office/powerpoint/2010/main" val="1387746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2</a:t>
            </a:fld>
            <a:endParaRPr lang="nl-NL"/>
          </a:p>
        </p:txBody>
      </p:sp>
    </p:spTree>
    <p:extLst>
      <p:ext uri="{BB962C8B-B14F-4D97-AF65-F5344CB8AC3E}">
        <p14:creationId xmlns:p14="http://schemas.microsoft.com/office/powerpoint/2010/main" val="309452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3</a:t>
            </a:fld>
            <a:endParaRPr lang="nl-NL"/>
          </a:p>
        </p:txBody>
      </p:sp>
    </p:spTree>
    <p:extLst>
      <p:ext uri="{BB962C8B-B14F-4D97-AF65-F5344CB8AC3E}">
        <p14:creationId xmlns:p14="http://schemas.microsoft.com/office/powerpoint/2010/main" val="17382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7</a:t>
            </a:fld>
            <a:endParaRPr lang="nl-NL"/>
          </a:p>
        </p:txBody>
      </p:sp>
    </p:spTree>
    <p:extLst>
      <p:ext uri="{BB962C8B-B14F-4D97-AF65-F5344CB8AC3E}">
        <p14:creationId xmlns:p14="http://schemas.microsoft.com/office/powerpoint/2010/main" val="27919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Begeleiden van binden van vrijwilligers gaat over de dagelijks werk / contact in de samenwerking met vrijwilligers. </a:t>
            </a:r>
          </a:p>
          <a:p>
            <a:r>
              <a:rPr lang="nl-NL" dirty="0"/>
              <a:t>Nu aandacht voor: </a:t>
            </a:r>
          </a:p>
          <a:p>
            <a:r>
              <a:rPr lang="nl-NL" dirty="0"/>
              <a:t>- motivatie </a:t>
            </a:r>
          </a:p>
          <a:p>
            <a:r>
              <a:rPr lang="nl-NL" dirty="0"/>
              <a:t>- gesprekken voeren </a:t>
            </a:r>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9</a:t>
            </a:fld>
            <a:endParaRPr lang="nl-NL"/>
          </a:p>
        </p:txBody>
      </p:sp>
    </p:spTree>
    <p:extLst>
      <p:ext uri="{BB962C8B-B14F-4D97-AF65-F5344CB8AC3E}">
        <p14:creationId xmlns:p14="http://schemas.microsoft.com/office/powerpoint/2010/main" val="397184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10</a:t>
            </a:fld>
            <a:endParaRPr lang="nl-NL"/>
          </a:p>
        </p:txBody>
      </p:sp>
    </p:spTree>
    <p:extLst>
      <p:ext uri="{BB962C8B-B14F-4D97-AF65-F5344CB8AC3E}">
        <p14:creationId xmlns:p14="http://schemas.microsoft.com/office/powerpoint/2010/main" val="154555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12</a:t>
            </a:fld>
            <a:endParaRPr lang="nl-NL"/>
          </a:p>
        </p:txBody>
      </p:sp>
    </p:spTree>
    <p:extLst>
      <p:ext uri="{BB962C8B-B14F-4D97-AF65-F5344CB8AC3E}">
        <p14:creationId xmlns:p14="http://schemas.microsoft.com/office/powerpoint/2010/main" val="400043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13</a:t>
            </a:fld>
            <a:endParaRPr lang="nl-NL"/>
          </a:p>
        </p:txBody>
      </p:sp>
    </p:spTree>
    <p:extLst>
      <p:ext uri="{BB962C8B-B14F-4D97-AF65-F5344CB8AC3E}">
        <p14:creationId xmlns:p14="http://schemas.microsoft.com/office/powerpoint/2010/main" val="3008253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15</a:t>
            </a:fld>
            <a:endParaRPr lang="nl-NL"/>
          </a:p>
        </p:txBody>
      </p:sp>
    </p:spTree>
    <p:extLst>
      <p:ext uri="{BB962C8B-B14F-4D97-AF65-F5344CB8AC3E}">
        <p14:creationId xmlns:p14="http://schemas.microsoft.com/office/powerpoint/2010/main" val="65517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89FB7B4-662F-4171-B618-FF43D24D53D2}" type="slidenum">
              <a:rPr lang="nl-NL" smtClean="0"/>
              <a:t>16</a:t>
            </a:fld>
            <a:endParaRPr lang="nl-NL"/>
          </a:p>
        </p:txBody>
      </p:sp>
    </p:spTree>
    <p:extLst>
      <p:ext uri="{BB962C8B-B14F-4D97-AF65-F5344CB8AC3E}">
        <p14:creationId xmlns:p14="http://schemas.microsoft.com/office/powerpoint/2010/main" val="106810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45D4C5-D93C-8B8D-546F-E6037B02861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D3E625E-8439-8934-9C0F-6E93DD4B87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3577300-3597-3F49-E4FA-8F4654714C09}"/>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5" name="Tijdelijke aanduiding voor voettekst 4">
            <a:extLst>
              <a:ext uri="{FF2B5EF4-FFF2-40B4-BE49-F238E27FC236}">
                <a16:creationId xmlns:a16="http://schemas.microsoft.com/office/drawing/2014/main" id="{649E2859-710A-1488-223D-01479EA9B59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1E37C3-FDE2-879C-2BA8-A6A50784A3EA}"/>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1516351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A012A-4E02-78D7-C87D-EA609D20A84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6128152-3E88-0D46-52B4-507A0E7D57B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EC9D697-6ADD-593D-87E2-7559FE0A19FF}"/>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5" name="Tijdelijke aanduiding voor voettekst 4">
            <a:extLst>
              <a:ext uri="{FF2B5EF4-FFF2-40B4-BE49-F238E27FC236}">
                <a16:creationId xmlns:a16="http://schemas.microsoft.com/office/drawing/2014/main" id="{9C434416-9A61-FAA6-6D6F-3D5C709A4B1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6A89927-6B11-4BDF-CD6A-B2F243AFB351}"/>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43317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5F72DAD-6AA6-5178-E8F9-274C607AD74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5AA62D3-2D34-9231-EB94-A124D2AA210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FCF4A86-5CD8-625A-1B39-EC440B8FCBF4}"/>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5" name="Tijdelijke aanduiding voor voettekst 4">
            <a:extLst>
              <a:ext uri="{FF2B5EF4-FFF2-40B4-BE49-F238E27FC236}">
                <a16:creationId xmlns:a16="http://schemas.microsoft.com/office/drawing/2014/main" id="{1A99E8B2-9B1A-7EB6-C572-58F301AAA07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049E8F-A2A5-3DB2-14C9-EF48DC579048}"/>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1424928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20-11-2023</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2216749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B9E8D4D1-00C4-4E8E-99A5-8D1DF5379DBE}" type="datetimeFigureOut">
              <a:rPr lang="nl-NL" smtClean="0"/>
              <a:t>20-11-2023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413707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20-11-2023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2321575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F2A87C5-006E-460A-978A-3D7B1DC14448}" type="datetimeFigureOut">
              <a:rPr lang="nl-NL" smtClean="0"/>
              <a:t>20-11-2023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0AF8651-8548-4ACF-AD63-12724B3B98D7}" type="slidenum">
              <a:rPr lang="nl-NL" smtClean="0"/>
              <a:t>‹nr.›</a:t>
            </a:fld>
            <a:endParaRPr lang="nl-NL"/>
          </a:p>
        </p:txBody>
      </p:sp>
    </p:spTree>
    <p:extLst>
      <p:ext uri="{BB962C8B-B14F-4D97-AF65-F5344CB8AC3E}">
        <p14:creationId xmlns:p14="http://schemas.microsoft.com/office/powerpoint/2010/main" val="162067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570E49-F3F1-E020-31D5-C00249B1FC9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DE70207-1636-5577-C7BE-AA20583D825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4C5AA46-8669-C1FA-FCB2-92A282230C40}"/>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5" name="Tijdelijke aanduiding voor voettekst 4">
            <a:extLst>
              <a:ext uri="{FF2B5EF4-FFF2-40B4-BE49-F238E27FC236}">
                <a16:creationId xmlns:a16="http://schemas.microsoft.com/office/drawing/2014/main" id="{315B97C1-645F-B4C7-29AF-EEE74A366F1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7616353-AC29-FFAE-EE6E-E15F3C8871A9}"/>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407582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B206E-FBD7-4C87-CBAD-55C4F410D8E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24F45D2-8E22-EB16-5220-02EAC84E37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99C921E-F496-AEFE-5A96-023F3C33A080}"/>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5" name="Tijdelijke aanduiding voor voettekst 4">
            <a:extLst>
              <a:ext uri="{FF2B5EF4-FFF2-40B4-BE49-F238E27FC236}">
                <a16:creationId xmlns:a16="http://schemas.microsoft.com/office/drawing/2014/main" id="{2BAFD9F8-AE74-E992-9A2C-590889963EC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9D06236-E18F-F1FB-50BB-AE03EF6B3970}"/>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1482035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67258-C7B3-0F78-2F84-A479BD47B69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E370BAB-F8E3-09C5-9C95-FA41A5A2F27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96DD9E2-F3FB-7178-0324-C86BD8C4B87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CC048AA-5BC1-A521-39C3-1CA29076FB6C}"/>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6" name="Tijdelijke aanduiding voor voettekst 5">
            <a:extLst>
              <a:ext uri="{FF2B5EF4-FFF2-40B4-BE49-F238E27FC236}">
                <a16:creationId xmlns:a16="http://schemas.microsoft.com/office/drawing/2014/main" id="{BA33EDDE-5F45-BBB6-E56B-1B9D6C7C275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24EFBD7-8652-5B69-7CE6-0FFE3EBEF6B8}"/>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326085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05E42-E374-9072-995F-0D1DB365BAD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5C5CC66-D7FE-7448-182C-F2FCC02A72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8470436-F079-46FB-8E74-496114FC29B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B9C0BE3-E81C-4B2A-F9FB-8C4D4D9055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D2A1BA4-9820-9E4A-F9E0-E56375D0F26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7A8442B-BB34-FCE8-C966-FDA7111A820B}"/>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8" name="Tijdelijke aanduiding voor voettekst 7">
            <a:extLst>
              <a:ext uri="{FF2B5EF4-FFF2-40B4-BE49-F238E27FC236}">
                <a16:creationId xmlns:a16="http://schemas.microsoft.com/office/drawing/2014/main" id="{B2F980D6-695B-BE0B-05D6-1F971F86445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F7AB5B5-085C-CD56-2931-004C330EBDE6}"/>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86961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52B6E2-C714-2875-48FC-D84980086A4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A2A2E94-7C0B-6203-37C5-D95018F0342E}"/>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4" name="Tijdelijke aanduiding voor voettekst 3">
            <a:extLst>
              <a:ext uri="{FF2B5EF4-FFF2-40B4-BE49-F238E27FC236}">
                <a16:creationId xmlns:a16="http://schemas.microsoft.com/office/drawing/2014/main" id="{F39B5219-8CF6-E72A-D482-670206F8BED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0825136-F153-5FB4-09E7-CB66EDF7C9F9}"/>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243978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7357F12-B810-18C4-26BE-C88E5D7F6C41}"/>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3" name="Tijdelijke aanduiding voor voettekst 2">
            <a:extLst>
              <a:ext uri="{FF2B5EF4-FFF2-40B4-BE49-F238E27FC236}">
                <a16:creationId xmlns:a16="http://schemas.microsoft.com/office/drawing/2014/main" id="{5A3BD6B1-B5B5-6616-77E8-4290CEB86D3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FC84CF2-E1C3-A1AF-5551-39B9E06388C0}"/>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4094983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54C039-2AB2-071D-22EE-3CB6B0389D8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2FC50FD-46D7-2175-BC55-2BBBEC0781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DD3A2D5-DEB8-ED2E-7E8B-E8547D4F5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483B9F7-F27B-8775-35A8-5D259D7B9D88}"/>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6" name="Tijdelijke aanduiding voor voettekst 5">
            <a:extLst>
              <a:ext uri="{FF2B5EF4-FFF2-40B4-BE49-F238E27FC236}">
                <a16:creationId xmlns:a16="http://schemas.microsoft.com/office/drawing/2014/main" id="{944A01AB-7BE9-CC90-9988-BC10ECAB62E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998D9A4-BABC-D714-A0AF-6B874A90EE25}"/>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368838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5A4BEF-2F15-FCAA-EF2A-78882EDCC77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798DFB7-71F1-B42A-758D-5ECA396D44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2A6D2C7-CAAB-436D-8390-F25AF5652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92B1C12-D2EC-66D3-6144-51A32FCD267D}"/>
              </a:ext>
            </a:extLst>
          </p:cNvPr>
          <p:cNvSpPr>
            <a:spLocks noGrp="1"/>
          </p:cNvSpPr>
          <p:nvPr>
            <p:ph type="dt" sz="half" idx="10"/>
          </p:nvPr>
        </p:nvSpPr>
        <p:spPr/>
        <p:txBody>
          <a:bodyPr/>
          <a:lstStyle/>
          <a:p>
            <a:fld id="{60993D33-9F4B-4A7E-BE95-40ED6DA9072A}" type="datetimeFigureOut">
              <a:rPr lang="nl-NL" smtClean="0"/>
              <a:t>20-11-2023</a:t>
            </a:fld>
            <a:endParaRPr lang="nl-NL"/>
          </a:p>
        </p:txBody>
      </p:sp>
      <p:sp>
        <p:nvSpPr>
          <p:cNvPr id="6" name="Tijdelijke aanduiding voor voettekst 5">
            <a:extLst>
              <a:ext uri="{FF2B5EF4-FFF2-40B4-BE49-F238E27FC236}">
                <a16:creationId xmlns:a16="http://schemas.microsoft.com/office/drawing/2014/main" id="{0EBC0D96-2015-46DD-D16E-8FA3DE6958B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988A8A-53C3-873E-F00C-519AB37AA2F1}"/>
              </a:ext>
            </a:extLst>
          </p:cNvPr>
          <p:cNvSpPr>
            <a:spLocks noGrp="1"/>
          </p:cNvSpPr>
          <p:nvPr>
            <p:ph type="sldNum" sz="quarter" idx="12"/>
          </p:nvPr>
        </p:nvSpPr>
        <p:spPr/>
        <p:txBody>
          <a:bodyPr/>
          <a:lstStyle/>
          <a:p>
            <a:fld id="{F078C2B0-3EF4-4404-9432-8120D3C8539C}" type="slidenum">
              <a:rPr lang="nl-NL" smtClean="0"/>
              <a:t>‹nr.›</a:t>
            </a:fld>
            <a:endParaRPr lang="nl-NL"/>
          </a:p>
        </p:txBody>
      </p:sp>
    </p:spTree>
    <p:extLst>
      <p:ext uri="{BB962C8B-B14F-4D97-AF65-F5344CB8AC3E}">
        <p14:creationId xmlns:p14="http://schemas.microsoft.com/office/powerpoint/2010/main" val="133683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8B2EEE5-CB8A-D269-7E67-3C6B7601E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A1C59F8-47B0-5D5F-327A-34107B7141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D5B157-7DE4-500A-BDCB-654D3740E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93D33-9F4B-4A7E-BE95-40ED6DA9072A}" type="datetimeFigureOut">
              <a:rPr lang="nl-NL" smtClean="0"/>
              <a:t>20-11-2023</a:t>
            </a:fld>
            <a:endParaRPr lang="nl-NL"/>
          </a:p>
        </p:txBody>
      </p:sp>
      <p:sp>
        <p:nvSpPr>
          <p:cNvPr id="5" name="Tijdelijke aanduiding voor voettekst 4">
            <a:extLst>
              <a:ext uri="{FF2B5EF4-FFF2-40B4-BE49-F238E27FC236}">
                <a16:creationId xmlns:a16="http://schemas.microsoft.com/office/drawing/2014/main" id="{1EC29D2A-3B04-9FDF-7DD8-E052CCFB06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DBDDF68-D2DD-4F90-3810-9EAB1EDF7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8C2B0-3EF4-4404-9432-8120D3C8539C}" type="slidenum">
              <a:rPr lang="nl-NL" smtClean="0"/>
              <a:t>‹nr.›</a:t>
            </a:fld>
            <a:endParaRPr lang="nl-NL"/>
          </a:p>
        </p:txBody>
      </p:sp>
    </p:spTree>
    <p:extLst>
      <p:ext uri="{BB962C8B-B14F-4D97-AF65-F5344CB8AC3E}">
        <p14:creationId xmlns:p14="http://schemas.microsoft.com/office/powerpoint/2010/main" val="278088863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20-11-2023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3355902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A87C5-006E-460A-978A-3D7B1DC14448}" type="datetimeFigureOut">
              <a:rPr lang="nl-NL" smtClean="0"/>
              <a:t>20-11-2023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F8651-8548-4ACF-AD63-12724B3B98D7}" type="slidenum">
              <a:rPr lang="nl-NL" smtClean="0"/>
              <a:t>‹nr.›</a:t>
            </a:fld>
            <a:endParaRPr lang="nl-NL"/>
          </a:p>
        </p:txBody>
      </p:sp>
    </p:spTree>
    <p:extLst>
      <p:ext uri="{BB962C8B-B14F-4D97-AF65-F5344CB8AC3E}">
        <p14:creationId xmlns:p14="http://schemas.microsoft.com/office/powerpoint/2010/main" val="382202778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hyperlink" Target="https://www.movisie.nl/" TargetMode="Externa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fbeelding met binnen&#10;&#10;Automatisch gegenereerde beschrijving">
            <a:extLst>
              <a:ext uri="{FF2B5EF4-FFF2-40B4-BE49-F238E27FC236}">
                <a16:creationId xmlns:a16="http://schemas.microsoft.com/office/drawing/2014/main" id="{D7D9922A-383A-437E-61A8-2265C4FC11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41D2439-B383-D6D9-20EC-DD8C83B62B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Lesweek 2 Stad en wijk</a:t>
            </a:r>
          </a:p>
        </p:txBody>
      </p:sp>
      <p:sp>
        <p:nvSpPr>
          <p:cNvPr id="3" name="Ondertitel 2">
            <a:extLst>
              <a:ext uri="{FF2B5EF4-FFF2-40B4-BE49-F238E27FC236}">
                <a16:creationId xmlns:a16="http://schemas.microsoft.com/office/drawing/2014/main" id="{53324CB7-B1BB-5652-09A0-052AFEBA29A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dirty="0">
                <a:solidFill>
                  <a:srgbClr val="FFFFFF"/>
                </a:solidFill>
              </a:rPr>
              <a:t>Maandag 20-11-2023 </a:t>
            </a:r>
          </a:p>
        </p:txBody>
      </p:sp>
    </p:spTree>
    <p:extLst>
      <p:ext uri="{BB962C8B-B14F-4D97-AF65-F5344CB8AC3E}">
        <p14:creationId xmlns:p14="http://schemas.microsoft.com/office/powerpoint/2010/main" val="39560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A8B6586-4315-F68F-A802-AC3110151D06}"/>
              </a:ext>
            </a:extLst>
          </p:cNvPr>
          <p:cNvSpPr txBox="1"/>
          <p:nvPr/>
        </p:nvSpPr>
        <p:spPr>
          <a:xfrm>
            <a:off x="545733" y="3168187"/>
            <a:ext cx="10968428" cy="2424831"/>
          </a:xfrm>
          <a:prstGeom prst="rect">
            <a:avLst/>
          </a:prstGeom>
          <a:noFill/>
        </p:spPr>
        <p:txBody>
          <a:bodyPr wrap="square">
            <a:spAutoFit/>
          </a:bodyPr>
          <a:lstStyle/>
          <a:p>
            <a:pPr>
              <a:lnSpc>
                <a:spcPct val="107000"/>
              </a:lnSpc>
              <a:spcBef>
                <a:spcPts val="1200"/>
              </a:spcBef>
            </a:pPr>
            <a:r>
              <a:rPr lang="nl-NL" sz="40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Managen van motivatie</a:t>
            </a:r>
            <a:endParaRPr lang="nl-NL" sz="2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nl-NL" sz="1800" spc="75" dirty="0">
                <a:solidFill>
                  <a:srgbClr val="5A5A5A"/>
                </a:solidFill>
                <a:effectLst/>
                <a:latin typeface="Calibri" panose="020F0502020204030204" pitchFamily="34" charset="0"/>
                <a:ea typeface="Times New Roman" panose="02020603050405020304" pitchFamily="18" charset="0"/>
                <a:cs typeface="Times New Roman" panose="02020603050405020304" pitchFamily="18" charset="0"/>
              </a:rPr>
              <a:t>Bron = https://vrijwilligerswerk.nl/themas/vrijwilligersbeleid-management/begeleiden/default.aspx</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Het managen van al die vrijwilligers met hun eigen behoeften en motivaties is eigenlijk een ondoenlijke klus. Gelukkig zijn er groepen vrijwilligers te onderscheiden die op ongeveer gelijke wijze gemotiveerd zijn. Je kunt daar op inspelen.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al 1">
            <a:extLst>
              <a:ext uri="{FF2B5EF4-FFF2-40B4-BE49-F238E27FC236}">
                <a16:creationId xmlns:a16="http://schemas.microsoft.com/office/drawing/2014/main" id="{351A01CE-AB67-23C8-2FCC-070479353A55}"/>
              </a:ext>
            </a:extLst>
          </p:cNvPr>
          <p:cNvSpPr/>
          <p:nvPr/>
        </p:nvSpPr>
        <p:spPr>
          <a:xfrm rot="20733715">
            <a:off x="781390" y="533772"/>
            <a:ext cx="3104176" cy="228348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3. </a:t>
            </a:r>
            <a:r>
              <a:rPr lang="nl-NL" sz="3600" dirty="0">
                <a:solidFill>
                  <a:prstClr val="white"/>
                </a:solidFill>
                <a:latin typeface="Calibri" panose="020F0502020204030204"/>
              </a:rPr>
              <a:t>De dagelijkse praktijk:</a:t>
            </a:r>
            <a:endPar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80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1422DFA0-81CC-9F00-E473-371C58F9BF06}"/>
              </a:ext>
            </a:extLst>
          </p:cNvPr>
          <p:cNvSpPr txBox="1"/>
          <p:nvPr/>
        </p:nvSpPr>
        <p:spPr>
          <a:xfrm>
            <a:off x="948038" y="901849"/>
            <a:ext cx="9908647" cy="5324535"/>
          </a:xfrm>
          <a:prstGeom prst="rect">
            <a:avLst/>
          </a:prstGeom>
          <a:noFill/>
        </p:spPr>
        <p:txBody>
          <a:bodyPr wrap="square">
            <a:spAutoFit/>
          </a:bodyPr>
          <a:lstStyle/>
          <a:p>
            <a:r>
              <a:rPr lang="nl-NL" sz="2000" dirty="0"/>
              <a:t>Je neemt de mate en aard van motivatie als uitgangspunt. </a:t>
            </a:r>
          </a:p>
          <a:p>
            <a:r>
              <a:rPr lang="nl-NL" sz="2000" b="1" dirty="0">
                <a:solidFill>
                  <a:schemeClr val="accent1"/>
                </a:solidFill>
              </a:rPr>
              <a:t>Zo zijn er gebonden, geboeide en geleide vrijwilligers.</a:t>
            </a:r>
          </a:p>
          <a:p>
            <a:endParaRPr lang="nl-NL" sz="2000" dirty="0"/>
          </a:p>
          <a:p>
            <a:r>
              <a:rPr lang="nl-NL" sz="2000" b="1" dirty="0">
                <a:solidFill>
                  <a:schemeClr val="accent1"/>
                </a:solidFill>
              </a:rPr>
              <a:t>Gebonden vrijwilligers </a:t>
            </a:r>
            <a:r>
              <a:rPr lang="nl-NL" sz="2000" dirty="0"/>
              <a:t>zijn de vast trouwe vrijwilligers die zich regelmatig, voor een stevig aantal uren en voor langere tijd inzetten. Je kunt op ze rekenen. Ze weten vaak precies wat er gedaan moet worden en hebben vooral een sparringpartner nodig die bevestigende feedback geeft.</a:t>
            </a:r>
          </a:p>
          <a:p>
            <a:endParaRPr lang="nl-NL" sz="2000" dirty="0"/>
          </a:p>
          <a:p>
            <a:r>
              <a:rPr lang="nl-NL" sz="2000" b="1" dirty="0">
                <a:solidFill>
                  <a:schemeClr val="accent1"/>
                </a:solidFill>
              </a:rPr>
              <a:t>Geboeide vrijwilligers </a:t>
            </a:r>
            <a:r>
              <a:rPr lang="nl-NL" sz="2000" dirty="0"/>
              <a:t>hebben steeds op nieuw prikkels nodig om weer gemotiveerd te worden. In deze groep komen drie varianten voor: </a:t>
            </a:r>
            <a:r>
              <a:rPr lang="nl-NL" sz="2000" dirty="0">
                <a:solidFill>
                  <a:schemeClr val="accent1"/>
                </a:solidFill>
              </a:rPr>
              <a:t>de eenmalige, de tijdelijke en de af-en-toe vrijwilliger. </a:t>
            </a:r>
            <a:r>
              <a:rPr lang="nl-NL" sz="2000" dirty="0"/>
              <a:t>Geboeide vrijwilligers hebben behoefte aan een faciliterende begeleider die de randvoorwaarden regelt en hen steeds opnieuw prikkelt.</a:t>
            </a:r>
          </a:p>
          <a:p>
            <a:endParaRPr lang="nl-NL" sz="2000" dirty="0"/>
          </a:p>
          <a:p>
            <a:r>
              <a:rPr lang="nl-NL" sz="2000" dirty="0"/>
              <a:t>Tenslotte is er nog de </a:t>
            </a:r>
            <a:r>
              <a:rPr lang="nl-NL" sz="2000" b="1" dirty="0">
                <a:solidFill>
                  <a:schemeClr val="accent1"/>
                </a:solidFill>
              </a:rPr>
              <a:t>geleide vrijwilliger, </a:t>
            </a:r>
            <a:r>
              <a:rPr lang="nl-NL" sz="2000" dirty="0"/>
              <a:t>mensen die al dan niet gedwongen naar het vrijwilligerswerk worden </a:t>
            </a:r>
            <a:r>
              <a:rPr lang="nl-NL" sz="2000" dirty="0" err="1"/>
              <a:t>toegeleid</a:t>
            </a:r>
            <a:r>
              <a:rPr lang="nl-NL" sz="2000" dirty="0"/>
              <a:t>. Ze  hebben geen intrinsieke motivatie om vrijwilligerswerk te doen en hebben in eerste instantie vooral een </a:t>
            </a:r>
            <a:r>
              <a:rPr lang="nl-NL" sz="2000" dirty="0" err="1"/>
              <a:t>aanstuurder</a:t>
            </a:r>
            <a:r>
              <a:rPr lang="nl-NL" sz="2000" dirty="0"/>
              <a:t> nodig die duidelijke instructies geeft.</a:t>
            </a:r>
          </a:p>
        </p:txBody>
      </p:sp>
    </p:spTree>
    <p:extLst>
      <p:ext uri="{BB962C8B-B14F-4D97-AF65-F5344CB8AC3E}">
        <p14:creationId xmlns:p14="http://schemas.microsoft.com/office/powerpoint/2010/main" val="297733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al 5">
            <a:extLst>
              <a:ext uri="{FF2B5EF4-FFF2-40B4-BE49-F238E27FC236}">
                <a16:creationId xmlns:a16="http://schemas.microsoft.com/office/drawing/2014/main" id="{318D753D-6022-A317-409F-1BA7F6776952}"/>
              </a:ext>
            </a:extLst>
          </p:cNvPr>
          <p:cNvSpPr/>
          <p:nvPr/>
        </p:nvSpPr>
        <p:spPr>
          <a:xfrm rot="20733715">
            <a:off x="781390" y="533772"/>
            <a:ext cx="3104176" cy="228348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3. </a:t>
            </a:r>
            <a:r>
              <a:rPr lang="nl-NL" sz="3600" dirty="0">
                <a:solidFill>
                  <a:prstClr val="white"/>
                </a:solidFill>
                <a:latin typeface="Calibri" panose="020F0502020204030204"/>
              </a:rPr>
              <a:t>De dagelijkse praktijk:</a:t>
            </a:r>
            <a:endPar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kstvak 6">
            <a:extLst>
              <a:ext uri="{FF2B5EF4-FFF2-40B4-BE49-F238E27FC236}">
                <a16:creationId xmlns:a16="http://schemas.microsoft.com/office/drawing/2014/main" id="{CC658A92-84CB-F7E3-B2B8-6B4F60974AFA}"/>
              </a:ext>
            </a:extLst>
          </p:cNvPr>
          <p:cNvSpPr txBox="1"/>
          <p:nvPr/>
        </p:nvSpPr>
        <p:spPr>
          <a:xfrm>
            <a:off x="5239657" y="928914"/>
            <a:ext cx="5660571" cy="5078313"/>
          </a:xfrm>
          <a:prstGeom prst="rect">
            <a:avLst/>
          </a:prstGeom>
          <a:noFill/>
        </p:spPr>
        <p:txBody>
          <a:bodyPr wrap="square" rtlCol="0">
            <a:spAutoFit/>
          </a:bodyPr>
          <a:lstStyle/>
          <a:p>
            <a:r>
              <a:rPr lang="nl-NL" sz="3600" dirty="0"/>
              <a:t>Gesprekken voeren.</a:t>
            </a:r>
          </a:p>
          <a:p>
            <a:endParaRPr lang="nl-NL" sz="3600" dirty="0"/>
          </a:p>
          <a:p>
            <a:r>
              <a:rPr lang="nl-NL" sz="3600" dirty="0"/>
              <a:t>Fases in het gesprek:</a:t>
            </a:r>
          </a:p>
          <a:p>
            <a:r>
              <a:rPr lang="nl-NL" sz="3600" dirty="0"/>
              <a:t>- Contact maken</a:t>
            </a:r>
          </a:p>
          <a:p>
            <a:r>
              <a:rPr lang="nl-NL" sz="3600" dirty="0"/>
              <a:t>- Focussen</a:t>
            </a:r>
          </a:p>
          <a:p>
            <a:r>
              <a:rPr lang="nl-NL" sz="3600" dirty="0"/>
              <a:t>- Uitdiepen </a:t>
            </a:r>
          </a:p>
          <a:p>
            <a:r>
              <a:rPr lang="nl-NL" sz="3600" dirty="0"/>
              <a:t>- Aanbod, afspraak </a:t>
            </a:r>
          </a:p>
          <a:p>
            <a:r>
              <a:rPr lang="nl-NL" sz="3600" dirty="0"/>
              <a:t>- Evalueren </a:t>
            </a:r>
          </a:p>
          <a:p>
            <a:r>
              <a:rPr lang="nl-NL" sz="3600" dirty="0"/>
              <a:t>- Afsluiten </a:t>
            </a:r>
          </a:p>
        </p:txBody>
      </p:sp>
    </p:spTree>
    <p:extLst>
      <p:ext uri="{BB962C8B-B14F-4D97-AF65-F5344CB8AC3E}">
        <p14:creationId xmlns:p14="http://schemas.microsoft.com/office/powerpoint/2010/main" val="377342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A38C063-BAE1-4407-80FB-25BBC0045827}"/>
              </a:ext>
            </a:extLst>
          </p:cNvPr>
          <p:cNvSpPr txBox="1"/>
          <p:nvPr/>
        </p:nvSpPr>
        <p:spPr>
          <a:xfrm>
            <a:off x="1264843" y="3182171"/>
            <a:ext cx="42505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Gesprekken voeren &gt;  </a:t>
            </a:r>
          </a:p>
        </p:txBody>
      </p:sp>
      <p:pic>
        <p:nvPicPr>
          <p:cNvPr id="1028" name="Picture 4" descr="Geen fotobeschrijving beschikbaar.">
            <a:extLst>
              <a:ext uri="{FF2B5EF4-FFF2-40B4-BE49-F238E27FC236}">
                <a16:creationId xmlns:a16="http://schemas.microsoft.com/office/drawing/2014/main" id="{958CC77E-45B3-49AB-B9D1-A3BFA6227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13526"/>
            <a:ext cx="5368652" cy="512769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15D726E5-5210-4CF0-8197-8E2AAACDAEA8}"/>
              </a:ext>
            </a:extLst>
          </p:cNvPr>
          <p:cNvSpPr txBox="1"/>
          <p:nvPr/>
        </p:nvSpPr>
        <p:spPr>
          <a:xfrm>
            <a:off x="215927" y="196827"/>
            <a:ext cx="16333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black"/>
                </a:solidFill>
                <a:effectLst/>
                <a:uLnTx/>
                <a:uFillTx/>
                <a:latin typeface="Calibri" panose="020F0502020204030204"/>
                <a:ea typeface="+mn-ea"/>
                <a:cs typeface="+mn-cs"/>
              </a:rPr>
              <a:t>Blok 2</a:t>
            </a:r>
          </a:p>
        </p:txBody>
      </p:sp>
      <p:sp>
        <p:nvSpPr>
          <p:cNvPr id="7" name="Ovaal 6">
            <a:extLst>
              <a:ext uri="{FF2B5EF4-FFF2-40B4-BE49-F238E27FC236}">
                <a16:creationId xmlns:a16="http://schemas.microsoft.com/office/drawing/2014/main" id="{E3048960-985C-4341-04B0-1488950C7B72}"/>
              </a:ext>
            </a:extLst>
          </p:cNvPr>
          <p:cNvSpPr/>
          <p:nvPr/>
        </p:nvSpPr>
        <p:spPr>
          <a:xfrm rot="20733715">
            <a:off x="781390" y="533772"/>
            <a:ext cx="3104176" cy="2283486"/>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3. </a:t>
            </a:r>
            <a:r>
              <a:rPr lang="nl-NL" sz="3600" dirty="0">
                <a:solidFill>
                  <a:prstClr val="white"/>
                </a:solidFill>
                <a:latin typeface="Calibri" panose="020F0502020204030204"/>
              </a:rPr>
              <a:t>De dagelijkse praktijk:</a:t>
            </a:r>
            <a:endPar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0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D61AC-9155-4164-78FA-3B5B283448DD}"/>
              </a:ext>
            </a:extLst>
          </p:cNvPr>
          <p:cNvSpPr>
            <a:spLocks noGrp="1"/>
          </p:cNvSpPr>
          <p:nvPr>
            <p:ph type="ctrTitle"/>
          </p:nvPr>
        </p:nvSpPr>
        <p:spPr/>
        <p:txBody>
          <a:bodyPr/>
          <a:lstStyle/>
          <a:p>
            <a:r>
              <a:rPr lang="nl-NL" dirty="0"/>
              <a:t>LA 3</a:t>
            </a:r>
          </a:p>
        </p:txBody>
      </p:sp>
      <p:sp>
        <p:nvSpPr>
          <p:cNvPr id="3" name="Ondertitel 2">
            <a:extLst>
              <a:ext uri="{FF2B5EF4-FFF2-40B4-BE49-F238E27FC236}">
                <a16:creationId xmlns:a16="http://schemas.microsoft.com/office/drawing/2014/main" id="{50FC68D0-46AA-08E6-8424-637B33BF7322}"/>
              </a:ext>
            </a:extLst>
          </p:cNvPr>
          <p:cNvSpPr>
            <a:spLocks noGrp="1"/>
          </p:cNvSpPr>
          <p:nvPr>
            <p:ph type="subTitle" idx="1"/>
          </p:nvPr>
        </p:nvSpPr>
        <p:spPr/>
        <p:txBody>
          <a:bodyPr/>
          <a:lstStyle/>
          <a:p>
            <a:r>
              <a:rPr lang="nl-NL" dirty="0"/>
              <a:t>Vrijwilligersmanagement </a:t>
            </a:r>
          </a:p>
        </p:txBody>
      </p:sp>
    </p:spTree>
    <p:extLst>
      <p:ext uri="{BB962C8B-B14F-4D97-AF65-F5344CB8AC3E}">
        <p14:creationId xmlns:p14="http://schemas.microsoft.com/office/powerpoint/2010/main" val="2807874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1229375" y="145413"/>
            <a:ext cx="11078245" cy="523220"/>
          </a:xfrm>
          <a:prstGeom prst="rect">
            <a:avLst/>
          </a:prstGeom>
          <a:noFill/>
        </p:spPr>
        <p:txBody>
          <a:bodyPr wrap="square" rtlCol="0">
            <a:spAutoFit/>
          </a:bodyPr>
          <a:lstStyle/>
          <a:p>
            <a:r>
              <a:rPr lang="nl-NL" sz="2800" dirty="0"/>
              <a:t>2324 LA3 SW Vrijwilligersmanagement</a:t>
            </a:r>
            <a:endParaRPr lang="nl-NL" sz="2000" dirty="0">
              <a:ea typeface="Calibri" pitchFamily="34" charset="0"/>
              <a:cs typeface="Arial" charset="0"/>
            </a:endParaRPr>
          </a:p>
        </p:txBody>
      </p:sp>
      <p:sp>
        <p:nvSpPr>
          <p:cNvPr id="6" name="Text Box 7"/>
          <p:cNvSpPr txBox="1">
            <a:spLocks noChangeArrowheads="1"/>
          </p:cNvSpPr>
          <p:nvPr/>
        </p:nvSpPr>
        <p:spPr bwMode="auto">
          <a:xfrm>
            <a:off x="1309705" y="1065200"/>
            <a:ext cx="5119086"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Leerdoel </a:t>
            </a:r>
          </a:p>
          <a:p>
            <a:r>
              <a:rPr lang="nl-NL" sz="1100" dirty="0">
                <a:latin typeface="Arial"/>
                <a:ea typeface="ＭＳ Ｐゴシック"/>
                <a:cs typeface="Arial"/>
              </a:rPr>
              <a:t>Je kunt uitleggen waarom en hoe je vrijwillige inzet kunt inzetten in je onderneming en hoe je kunt werken met de vrijwilligers. Je hebt inzicht in generaties, leefstijlen, transitiemomenten en levensfasen en begrijpt dat een goede groep vrijwilligers bestaat uit een diversiteit van mensen.</a:t>
            </a:r>
            <a:endParaRPr lang="nl-NL" sz="1100" dirty="0">
              <a:effectLst/>
              <a:latin typeface="Arial"/>
              <a:ea typeface="ＭＳ Ｐゴシック"/>
              <a:cs typeface="Arial"/>
            </a:endParaRPr>
          </a:p>
        </p:txBody>
      </p:sp>
      <p:sp>
        <p:nvSpPr>
          <p:cNvPr id="9" name="Text Box 14"/>
          <p:cNvSpPr txBox="1">
            <a:spLocks noChangeArrowheads="1"/>
          </p:cNvSpPr>
          <p:nvPr/>
        </p:nvSpPr>
        <p:spPr bwMode="auto">
          <a:xfrm>
            <a:off x="7762689" y="3395556"/>
            <a:ext cx="3933074" cy="717119"/>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Bronnen</a:t>
            </a:r>
          </a:p>
          <a:p>
            <a:pPr marL="176213" indent="-176213" defTabSz="457200">
              <a:lnSpc>
                <a:spcPct val="80000"/>
              </a:lnSpc>
              <a:spcBef>
                <a:spcPct val="50000"/>
              </a:spcBef>
              <a:buFontTx/>
              <a:buChar char="•"/>
              <a:tabLst>
                <a:tab pos="176213" algn="l"/>
                <a:tab pos="1163638" algn="l"/>
              </a:tabLst>
            </a:pPr>
            <a:r>
              <a:rPr lang="nl-NL" sz="1100" dirty="0">
                <a:hlinkClick r:id="rId4"/>
              </a:rPr>
              <a:t>https://www.movisie.nl/</a:t>
            </a:r>
            <a:endParaRPr lang="nl-NL" sz="1100" dirty="0"/>
          </a:p>
          <a:p>
            <a:pPr marL="176213" indent="-176213" defTabSz="457200">
              <a:lnSpc>
                <a:spcPct val="80000"/>
              </a:lnSpc>
              <a:spcBef>
                <a:spcPct val="50000"/>
              </a:spcBef>
              <a:buFontTx/>
              <a:buChar char="•"/>
              <a:tabLst>
                <a:tab pos="176213" algn="l"/>
                <a:tab pos="1163638" algn="l"/>
              </a:tabLst>
            </a:pPr>
            <a:r>
              <a:rPr lang="nl-NL" sz="1100" dirty="0">
                <a:ea typeface="Calibri" pitchFamily="34" charset="0"/>
                <a:cs typeface="Arial" charset="0"/>
              </a:rPr>
              <a:t>Wikiwijs</a:t>
            </a:r>
            <a:r>
              <a:rPr lang="en-US" sz="1100" dirty="0">
                <a:ea typeface="Calibri" pitchFamily="34" charset="0"/>
                <a:cs typeface="Arial" charset="0"/>
              </a:rPr>
              <a:t> </a:t>
            </a:r>
            <a:endParaRPr lang="nl-NL" sz="1100" dirty="0">
              <a:ea typeface="Calibri" pitchFamily="34" charset="0"/>
              <a:cs typeface="Arial" charset="0"/>
            </a:endParaRPr>
          </a:p>
        </p:txBody>
      </p:sp>
      <p:pic>
        <p:nvPicPr>
          <p:cNvPr id="12" name="Afbeelding 11"/>
          <p:cNvPicPr>
            <a:picLocks noChangeAspect="1"/>
          </p:cNvPicPr>
          <p:nvPr/>
        </p:nvPicPr>
        <p:blipFill>
          <a:blip r:embed="rId5"/>
          <a:stretch>
            <a:fillRect/>
          </a:stretch>
        </p:blipFill>
        <p:spPr>
          <a:xfrm>
            <a:off x="7309983" y="1031023"/>
            <a:ext cx="363917" cy="263054"/>
          </a:xfrm>
          <a:prstGeom prst="rect">
            <a:avLst/>
          </a:prstGeom>
        </p:spPr>
      </p:pic>
      <p:pic>
        <p:nvPicPr>
          <p:cNvPr id="13" name="Afbeelding 12"/>
          <p:cNvPicPr>
            <a:picLocks noChangeAspect="1"/>
          </p:cNvPicPr>
          <p:nvPr/>
        </p:nvPicPr>
        <p:blipFill>
          <a:blip r:embed="rId6"/>
          <a:stretch>
            <a:fillRect/>
          </a:stretch>
        </p:blipFill>
        <p:spPr>
          <a:xfrm>
            <a:off x="7322758" y="3447489"/>
            <a:ext cx="315289" cy="290796"/>
          </a:xfrm>
          <a:prstGeom prst="rect">
            <a:avLst/>
          </a:prstGeom>
        </p:spPr>
      </p:pic>
      <p:pic>
        <p:nvPicPr>
          <p:cNvPr id="15" name="Afbeelding 14"/>
          <p:cNvPicPr>
            <a:picLocks noChangeAspect="1"/>
          </p:cNvPicPr>
          <p:nvPr/>
        </p:nvPicPr>
        <p:blipFill rotWithShape="1">
          <a:blip r:embed="rId7"/>
          <a:srcRect l="17050" t="33024" r="61669" b="30375"/>
          <a:stretch/>
        </p:blipFill>
        <p:spPr>
          <a:xfrm>
            <a:off x="7345834" y="2619982"/>
            <a:ext cx="292213" cy="263054"/>
          </a:xfrm>
          <a:prstGeom prst="rect">
            <a:avLst/>
          </a:prstGeom>
        </p:spPr>
      </p:pic>
      <p:pic>
        <p:nvPicPr>
          <p:cNvPr id="16" name="Afbeelding 15"/>
          <p:cNvPicPr>
            <a:picLocks noChangeAspect="1"/>
          </p:cNvPicPr>
          <p:nvPr/>
        </p:nvPicPr>
        <p:blipFill>
          <a:blip r:embed="rId8"/>
          <a:stretch>
            <a:fillRect/>
          </a:stretch>
        </p:blipFill>
        <p:spPr>
          <a:xfrm>
            <a:off x="883665" y="3187405"/>
            <a:ext cx="299030" cy="416301"/>
          </a:xfrm>
          <a:prstGeom prst="rect">
            <a:avLst/>
          </a:prstGeom>
        </p:spPr>
      </p:pic>
      <p:pic>
        <p:nvPicPr>
          <p:cNvPr id="17" name="Afbeelding 16"/>
          <p:cNvPicPr>
            <a:picLocks noChangeAspect="1"/>
          </p:cNvPicPr>
          <p:nvPr/>
        </p:nvPicPr>
        <p:blipFill>
          <a:blip r:embed="rId9"/>
          <a:stretch>
            <a:fillRect/>
          </a:stretch>
        </p:blipFill>
        <p:spPr>
          <a:xfrm>
            <a:off x="926474" y="2216953"/>
            <a:ext cx="256221" cy="321303"/>
          </a:xfrm>
          <a:prstGeom prst="rect">
            <a:avLst/>
          </a:prstGeom>
        </p:spPr>
      </p:pic>
      <p:pic>
        <p:nvPicPr>
          <p:cNvPr id="18" name="Afbeelding 17"/>
          <p:cNvPicPr>
            <a:picLocks noChangeAspect="1"/>
          </p:cNvPicPr>
          <p:nvPr/>
        </p:nvPicPr>
        <p:blipFill rotWithShape="1">
          <a:blip r:embed="rId10"/>
          <a:srcRect l="21805" r="10840"/>
          <a:stretch/>
        </p:blipFill>
        <p:spPr>
          <a:xfrm>
            <a:off x="905070" y="1029801"/>
            <a:ext cx="314974" cy="412425"/>
          </a:xfrm>
          <a:prstGeom prst="rect">
            <a:avLst/>
          </a:prstGeom>
        </p:spPr>
      </p:pic>
      <p:sp>
        <p:nvSpPr>
          <p:cNvPr id="19" name="Text Box 9"/>
          <p:cNvSpPr txBox="1">
            <a:spLocks noChangeArrowheads="1"/>
          </p:cNvSpPr>
          <p:nvPr/>
        </p:nvSpPr>
        <p:spPr bwMode="auto">
          <a:xfrm>
            <a:off x="1309706" y="3162017"/>
            <a:ext cx="5119086" cy="23083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a:spcBef>
                <a:spcPct val="50000"/>
              </a:spcBef>
            </a:pPr>
            <a:r>
              <a:rPr lang="nl-NL" sz="1200" b="1" dirty="0"/>
              <a:t>Stappen</a:t>
            </a:r>
            <a:r>
              <a:rPr lang="nl-NL" sz="1100" b="1" dirty="0">
                <a:solidFill>
                  <a:srgbClr val="CCFF33"/>
                </a:solidFill>
              </a:rPr>
              <a:t>	</a:t>
            </a:r>
            <a:r>
              <a:rPr lang="nl-NL" sz="1100" b="1" dirty="0">
                <a:solidFill>
                  <a:srgbClr val="0070C0"/>
                </a:solidFill>
                <a:ea typeface="Calibri" pitchFamily="34" charset="0"/>
                <a:cs typeface="Arial" charset="0"/>
              </a:rPr>
              <a:t>		</a:t>
            </a:r>
            <a:endParaRPr lang="nl-NL" sz="1100" dirty="0">
              <a:ea typeface="Calibri" pitchFamily="34" charset="0"/>
              <a:cs typeface="Arial" charset="0"/>
            </a:endParaRPr>
          </a:p>
          <a:p>
            <a:pPr marL="175895" indent="-175895">
              <a:buFontTx/>
              <a:buChar char="•"/>
            </a:pPr>
            <a:r>
              <a:rPr lang="nl-NL" sz="1100" dirty="0">
                <a:latin typeface="Arial"/>
                <a:ea typeface="ＭＳ Ｐゴシック"/>
                <a:cs typeface="Arial"/>
              </a:rPr>
              <a:t>Brainstorm over de manier waarop het werken met vrijwilligers een vorm kan krijgen in je onderneming. </a:t>
            </a:r>
          </a:p>
          <a:p>
            <a:pPr marL="175895" indent="-175895">
              <a:buFontTx/>
              <a:buChar char="•"/>
            </a:pPr>
            <a:r>
              <a:rPr lang="nl-NL" sz="1100" dirty="0">
                <a:latin typeface="Arial"/>
                <a:ea typeface="ＭＳ Ｐゴシック"/>
                <a:cs typeface="Arial"/>
              </a:rPr>
              <a:t>Formuleer de </a:t>
            </a:r>
            <a:r>
              <a:rPr lang="nl-NL" sz="1100" dirty="0" err="1">
                <a:latin typeface="Arial"/>
                <a:ea typeface="ＭＳ Ｐゴシック"/>
                <a:cs typeface="Arial"/>
              </a:rPr>
              <a:t>unique</a:t>
            </a:r>
            <a:r>
              <a:rPr lang="nl-NL" sz="1100" dirty="0">
                <a:latin typeface="Arial"/>
                <a:ea typeface="ＭＳ Ｐゴシック"/>
                <a:cs typeface="Arial"/>
              </a:rPr>
              <a:t> </a:t>
            </a:r>
            <a:r>
              <a:rPr lang="nl-NL" sz="1100" dirty="0" err="1">
                <a:latin typeface="Arial"/>
                <a:ea typeface="ＭＳ Ｐゴシック"/>
                <a:cs typeface="Arial"/>
              </a:rPr>
              <a:t>selling</a:t>
            </a:r>
            <a:r>
              <a:rPr lang="nl-NL" sz="1100" dirty="0">
                <a:latin typeface="Arial"/>
                <a:ea typeface="ＭＳ Ｐゴシック"/>
                <a:cs typeface="Arial"/>
              </a:rPr>
              <a:t> points die je ziet door de inzet van vrijwilligers.  </a:t>
            </a:r>
          </a:p>
          <a:p>
            <a:pPr marL="175895" indent="-175895">
              <a:buFontTx/>
              <a:buChar char="•"/>
            </a:pPr>
            <a:r>
              <a:rPr lang="nl-NL" sz="1100" dirty="0">
                <a:latin typeface="Arial"/>
                <a:ea typeface="ＭＳ Ｐゴシック"/>
                <a:cs typeface="Arial"/>
              </a:rPr>
              <a:t>Verdiep je in de verschillende generaties, hun kenmerken en sleutelervaringen.</a:t>
            </a:r>
            <a:endParaRPr lang="nl-NL" sz="1100" dirty="0">
              <a:cs typeface="Arial"/>
            </a:endParaRPr>
          </a:p>
          <a:p>
            <a:pPr marL="175895" indent="-175895">
              <a:buFontTx/>
              <a:buChar char="•"/>
            </a:pPr>
            <a:r>
              <a:rPr lang="nl-NL" sz="1100" dirty="0">
                <a:latin typeface="Arial"/>
                <a:ea typeface="ＭＳ Ｐゴシック"/>
                <a:cs typeface="Arial"/>
              </a:rPr>
              <a:t>Leg 5 transitiemomenten uit die bepalend zijn in een mensenleven.</a:t>
            </a:r>
          </a:p>
          <a:p>
            <a:pPr marL="175895" indent="-175895">
              <a:buFontTx/>
              <a:buChar char="•"/>
            </a:pPr>
            <a:r>
              <a:rPr lang="nl-NL" sz="1100" dirty="0">
                <a:latin typeface="Arial"/>
                <a:ea typeface="ＭＳ Ｐゴシック"/>
                <a:cs typeface="Arial"/>
              </a:rPr>
              <a:t>Werk uit wat er bedoeld wordt met episodische vrijwilligers, traditionele vrijwilligers en geleide vrijwilligers.</a:t>
            </a:r>
          </a:p>
          <a:p>
            <a:pPr marL="175895" indent="-175895">
              <a:buFontTx/>
              <a:buChar char="•"/>
            </a:pPr>
            <a:r>
              <a:rPr lang="nl-NL" sz="1100" dirty="0">
                <a:latin typeface="Arial"/>
                <a:ea typeface="ＭＳ Ｐゴシック"/>
                <a:cs typeface="Arial"/>
              </a:rPr>
              <a:t>Beschrijf wat de drie belangrijkste onderdelen zijn in het werken met deze drie typen vrijwilligers.  </a:t>
            </a:r>
            <a:endParaRPr lang="nl-NL" sz="1000" dirty="0"/>
          </a:p>
          <a:p>
            <a:pPr marL="175895" indent="-175895">
              <a:buFontTx/>
              <a:buChar char="•"/>
            </a:pPr>
            <a:r>
              <a:rPr lang="nl-NL" sz="1100" dirty="0">
                <a:latin typeface="Arial"/>
                <a:ea typeface="ＭＳ Ｐゴシック"/>
                <a:cs typeface="Arial"/>
              </a:rPr>
              <a:t>Leg een verband tussen al je bevindingen en de manier waarop je vrijwillige inzet in je IBS wil vormgeven. </a:t>
            </a:r>
            <a:endParaRPr lang="nl-NL" sz="1100" dirty="0">
              <a:cs typeface="Arial" charset="0"/>
            </a:endParaRPr>
          </a:p>
        </p:txBody>
      </p:sp>
      <p:sp>
        <p:nvSpPr>
          <p:cNvPr id="20" name="Text Box 17"/>
          <p:cNvSpPr txBox="1">
            <a:spLocks noChangeArrowheads="1"/>
          </p:cNvSpPr>
          <p:nvPr/>
        </p:nvSpPr>
        <p:spPr bwMode="auto">
          <a:xfrm>
            <a:off x="7762689" y="1029801"/>
            <a:ext cx="3933074" cy="1461939"/>
          </a:xfrm>
          <a:prstGeom prst="rect">
            <a:avLst/>
          </a:prstGeom>
          <a:noFill/>
          <a:ln w="9525">
            <a:solidFill>
              <a:schemeClr val="tx1"/>
            </a:solidFill>
            <a:miter lim="800000"/>
            <a:headEnd/>
            <a:tailEnd/>
          </a:ln>
          <a:effectLst/>
        </p:spPr>
        <p:txBody>
          <a:bodyPr wrap="square">
            <a:spAutoFit/>
          </a:bodyPr>
          <a:lstStyle/>
          <a:p>
            <a:pPr>
              <a:defRPr/>
            </a:pPr>
            <a:r>
              <a:rPr lang="nl-NL" sz="1200" b="1" dirty="0">
                <a:latin typeface="Arial" panose="020B0604020202020204" pitchFamily="34" charset="0"/>
                <a:ea typeface="Calibri" pitchFamily="34" charset="0"/>
                <a:cs typeface="Arial" panose="020B0604020202020204" pitchFamily="34" charset="0"/>
              </a:rPr>
              <a:t>Samenwerken</a:t>
            </a:r>
            <a:r>
              <a:rPr lang="nl-NL" sz="1100" b="1" dirty="0">
                <a:latin typeface="Arial" panose="020B0604020202020204" pitchFamily="34" charset="0"/>
                <a:ea typeface="Calibri" pitchFamily="34" charset="0"/>
                <a:cs typeface="Arial" panose="020B0604020202020204" pitchFamily="34" charset="0"/>
              </a:rPr>
              <a:t>			</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Dit product maak je alleen.</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Lever je product in via Teams uiterlijk vrijdag 22-12-2023</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Je wordt in een groepje feedback </a:t>
            </a:r>
            <a:r>
              <a:rPr lang="nl-NL" sz="1100" dirty="0" err="1">
                <a:latin typeface="Arial" panose="020B0604020202020204" pitchFamily="34" charset="0"/>
                <a:ea typeface="Calibri" pitchFamily="34" charset="0"/>
                <a:cs typeface="Arial" panose="020B0604020202020204" pitchFamily="34" charset="0"/>
              </a:rPr>
              <a:t>friends</a:t>
            </a:r>
            <a:r>
              <a:rPr lang="nl-NL" sz="1100" dirty="0">
                <a:latin typeface="Arial" panose="020B0604020202020204" pitchFamily="34" charset="0"/>
                <a:ea typeface="Calibri" pitchFamily="34" charset="0"/>
                <a:cs typeface="Arial" panose="020B0604020202020204" pitchFamily="34" charset="0"/>
              </a:rPr>
              <a:t> geplaatst</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Geef feedback op de producten van anderen en ontvang feedback op maandag 8-1-2024 tijdens SW les</a:t>
            </a:r>
          </a:p>
          <a:p>
            <a:pPr marL="171450" indent="-171450" eaLnBrk="0" hangingPunct="0">
              <a:buFont typeface="Arial" pitchFamily="34" charset="0"/>
              <a:buChar char="•"/>
            </a:pPr>
            <a:r>
              <a:rPr lang="nl-NL" sz="1100" dirty="0">
                <a:latin typeface="Arial" panose="020B0604020202020204" pitchFamily="34" charset="0"/>
                <a:ea typeface="Calibri" pitchFamily="34" charset="0"/>
                <a:cs typeface="Arial" panose="020B0604020202020204" pitchFamily="34" charset="0"/>
              </a:rPr>
              <a:t>Beschrijf in je reflectieverslag hoe je het feedback geven ervaren hebt.  </a:t>
            </a:r>
          </a:p>
        </p:txBody>
      </p:sp>
      <p:sp>
        <p:nvSpPr>
          <p:cNvPr id="21" name="Text Box 8"/>
          <p:cNvSpPr txBox="1">
            <a:spLocks noChangeArrowheads="1"/>
          </p:cNvSpPr>
          <p:nvPr/>
        </p:nvSpPr>
        <p:spPr bwMode="auto">
          <a:xfrm>
            <a:off x="1309706" y="2216953"/>
            <a:ext cx="5119086" cy="615553"/>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Product </a:t>
            </a:r>
            <a:r>
              <a:rPr lang="nl-NL" sz="1100" b="1" dirty="0">
                <a:solidFill>
                  <a:srgbClr val="0099FF"/>
                </a:solidFill>
              </a:rPr>
              <a:t>	</a:t>
            </a:r>
          </a:p>
          <a:p>
            <a:pPr indent="1270">
              <a:tabLst>
                <a:tab pos="1163638" algn="l"/>
              </a:tabLst>
            </a:pPr>
            <a:r>
              <a:rPr lang="nl-NL" sz="1100" dirty="0">
                <a:latin typeface="Arial"/>
                <a:ea typeface="ＭＳ Ｐゴシック"/>
                <a:cs typeface="Arial"/>
              </a:rPr>
              <a:t>Je maakt een schriftelijk verslag waarin onderstaande stappen terugkomen en je tot slot uitlegt op welke manier jij vrijwillige inzet in je IBS  vormgeeft. </a:t>
            </a:r>
            <a:endParaRPr lang="nl-NL" sz="1100" dirty="0">
              <a:cs typeface="Arial" charset="0"/>
            </a:endParaRPr>
          </a:p>
        </p:txBody>
      </p:sp>
      <p:sp>
        <p:nvSpPr>
          <p:cNvPr id="23" name="Text Box 14"/>
          <p:cNvSpPr txBox="1">
            <a:spLocks noChangeArrowheads="1"/>
          </p:cNvSpPr>
          <p:nvPr/>
        </p:nvSpPr>
        <p:spPr bwMode="auto">
          <a:xfrm>
            <a:off x="7762689" y="2619982"/>
            <a:ext cx="3933074" cy="615553"/>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Bijeenkomsten</a:t>
            </a:r>
          </a:p>
          <a:p>
            <a:pPr marL="0" indent="0">
              <a:defRPr/>
            </a:pPr>
            <a:r>
              <a:rPr lang="nl-NL" sz="1100" dirty="0">
                <a:ea typeface="Calibri" pitchFamily="34" charset="0"/>
                <a:cs typeface="Arial" charset="0"/>
              </a:rPr>
              <a:t>Specialisatie lessen Stad en wijk</a:t>
            </a:r>
          </a:p>
          <a:p>
            <a:pPr marL="0" indent="0">
              <a:defRPr/>
            </a:pPr>
            <a:r>
              <a:rPr lang="nl-NL" sz="1100" dirty="0">
                <a:ea typeface="Calibri" pitchFamily="34" charset="0"/>
                <a:cs typeface="Arial" charset="0"/>
              </a:rPr>
              <a:t>Lessen met de gemengde specialisatiegroepen </a:t>
            </a:r>
          </a:p>
        </p:txBody>
      </p:sp>
      <p:pic>
        <p:nvPicPr>
          <p:cNvPr id="22" name="Afbeelding 21">
            <a:extLst>
              <a:ext uri="{FF2B5EF4-FFF2-40B4-BE49-F238E27FC236}">
                <a16:creationId xmlns:a16="http://schemas.microsoft.com/office/drawing/2014/main" id="{4CA5E31B-83E4-43CF-8C34-ABE2770FD6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28729" y="4497355"/>
            <a:ext cx="1535535" cy="1535535"/>
          </a:xfrm>
          <a:prstGeom prst="rect">
            <a:avLst/>
          </a:prstGeom>
        </p:spPr>
      </p:pic>
    </p:spTree>
    <p:extLst>
      <p:ext uri="{BB962C8B-B14F-4D97-AF65-F5344CB8AC3E}">
        <p14:creationId xmlns:p14="http://schemas.microsoft.com/office/powerpoint/2010/main" val="2511553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a:extLst>
              <a:ext uri="{FF2B5EF4-FFF2-40B4-BE49-F238E27FC236}">
                <a16:creationId xmlns:a16="http://schemas.microsoft.com/office/drawing/2014/main" id="{21462270-6732-0C00-7753-467F9E729AC8}"/>
              </a:ext>
            </a:extLst>
          </p:cNvPr>
          <p:cNvPicPr>
            <a:picLocks noChangeAspect="1"/>
          </p:cNvPicPr>
          <p:nvPr/>
        </p:nvPicPr>
        <p:blipFill rotWithShape="1">
          <a:blip r:embed="rId3">
            <a:alphaModFix amt="50000"/>
          </a:blip>
          <a:srcRect t="3657" b="16556"/>
          <a:stretch/>
        </p:blipFill>
        <p:spPr>
          <a:xfrm>
            <a:off x="20" y="1"/>
            <a:ext cx="12191980" cy="6857999"/>
          </a:xfrm>
          <a:prstGeom prst="rect">
            <a:avLst/>
          </a:prstGeom>
        </p:spPr>
      </p:pic>
      <p:sp>
        <p:nvSpPr>
          <p:cNvPr id="5" name="Titel 4">
            <a:extLst>
              <a:ext uri="{FF2B5EF4-FFF2-40B4-BE49-F238E27FC236}">
                <a16:creationId xmlns:a16="http://schemas.microsoft.com/office/drawing/2014/main" id="{F5FACED8-BCD7-C233-2EDE-79B9E29E0CC2}"/>
              </a:ext>
            </a:extLst>
          </p:cNvPr>
          <p:cNvSpPr>
            <a:spLocks noGrp="1"/>
          </p:cNvSpPr>
          <p:nvPr>
            <p:ph type="title"/>
          </p:nvPr>
        </p:nvSpPr>
        <p:spPr/>
        <p:txBody>
          <a:bodyPr/>
          <a:lstStyle/>
          <a:p>
            <a:r>
              <a:rPr lang="nl-NL" dirty="0"/>
              <a:t>Vragen? </a:t>
            </a:r>
          </a:p>
        </p:txBody>
      </p:sp>
      <p:sp>
        <p:nvSpPr>
          <p:cNvPr id="7" name="Tijdelijke aanduiding voor tekst 6">
            <a:extLst>
              <a:ext uri="{FF2B5EF4-FFF2-40B4-BE49-F238E27FC236}">
                <a16:creationId xmlns:a16="http://schemas.microsoft.com/office/drawing/2014/main" id="{358EFAA4-BEF6-A27F-CC54-FCB5620ECC4E}"/>
              </a:ext>
            </a:extLst>
          </p:cNvPr>
          <p:cNvSpPr>
            <a:spLocks noGrp="1"/>
          </p:cNvSpPr>
          <p:nvPr>
            <p:ph type="body" idx="1"/>
          </p:nvPr>
        </p:nvSpPr>
        <p:spPr/>
        <p:txBody>
          <a:bodyPr/>
          <a:lstStyle/>
          <a:p>
            <a:endParaRPr lang="nl-NL"/>
          </a:p>
        </p:txBody>
      </p:sp>
    </p:spTree>
    <p:extLst>
      <p:ext uri="{BB962C8B-B14F-4D97-AF65-F5344CB8AC3E}">
        <p14:creationId xmlns:p14="http://schemas.microsoft.com/office/powerpoint/2010/main" val="10217905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a:ln>
                  <a:noFill/>
                </a:ln>
                <a:solidFill>
                  <a:srgbClr val="4472C4"/>
                </a:solidFill>
                <a:effectLst/>
                <a:uLnTx/>
                <a:uFillTx/>
                <a:latin typeface="Arial" panose="020B0604020202020204" pitchFamily="34" charset="0"/>
                <a:ea typeface="+mj-ea"/>
                <a:cs typeface="Arial" panose="020B0604020202020204" pitchFamily="34" charset="0"/>
              </a:rPr>
              <a:t>Mijn Leefomgeving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err="1">
                <a:ln>
                  <a:noFill/>
                </a:ln>
                <a:solidFill>
                  <a:srgbClr val="4472C4"/>
                </a:solidFill>
                <a:effectLst/>
                <a:uLnTx/>
                <a:uFillTx/>
                <a:latin typeface="Arial" panose="020B0604020202020204" pitchFamily="34" charset="0"/>
                <a:ea typeface="+mj-ea"/>
                <a:cs typeface="Arial" panose="020B0604020202020204" pitchFamily="34" charset="0"/>
              </a:rPr>
              <a:t>Expertles</a:t>
            </a:r>
            <a:r>
              <a:rPr kumimoji="0" lang="nl-NL" sz="4400" b="1" i="0" u="none" strike="noStrike" kern="1200" cap="none" spc="0" normalizeH="0" baseline="0" noProof="0">
                <a:ln>
                  <a:noFill/>
                </a:ln>
                <a:solidFill>
                  <a:srgbClr val="4472C4"/>
                </a:solidFill>
                <a:effectLst/>
                <a:uLnTx/>
                <a:uFillTx/>
                <a:latin typeface="Arial" panose="020B0604020202020204" pitchFamily="34" charset="0"/>
                <a:ea typeface="+mj-ea"/>
                <a:cs typeface="Arial" panose="020B0604020202020204" pitchFamily="34" charset="0"/>
              </a:rPr>
              <a:t> Stad en wijk</a:t>
            </a:r>
            <a:endParaRPr kumimoji="0" lang="nl-NL" sz="4400" b="0" i="0" u="none" strike="noStrike" kern="1200" cap="none" spc="0" normalizeH="0" baseline="0" noProof="0">
              <a:ln>
                <a:noFill/>
              </a:ln>
              <a:solidFill>
                <a:srgbClr val="4472C4"/>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a:solidFill>
                            <a:schemeClr val="bg2"/>
                          </a:solidFill>
                        </a:rPr>
                        <a:t>Week 1</a:t>
                      </a:r>
                      <a:endParaRPr lang="nl-NL" sz="1400" b="0" kern="1200">
                        <a:solidFill>
                          <a:schemeClr val="bg2"/>
                        </a:solidFill>
                        <a:latin typeface="+mn-lt"/>
                        <a:ea typeface="+mn-ea"/>
                        <a:cs typeface="+mn-cs"/>
                      </a:endParaRPr>
                    </a:p>
                  </a:txBody>
                  <a:tcPr anchor="ctr"/>
                </a:tc>
                <a:tc>
                  <a:txBody>
                    <a:bodyPr/>
                    <a:lstStyle/>
                    <a:p>
                      <a:pPr marL="0" algn="ctr" defTabSz="914400" rtl="0" eaLnBrk="1" latinLnBrk="0" hangingPunct="1"/>
                      <a:r>
                        <a:rPr lang="nl-NL" sz="1400" b="1" kern="1200">
                          <a:solidFill>
                            <a:schemeClr val="tx1"/>
                          </a:solidFill>
                        </a:rPr>
                        <a:t>Week 2</a:t>
                      </a:r>
                      <a:endParaRPr lang="nl-NL" sz="1400" b="1" kern="1200">
                        <a:solidFill>
                          <a:schemeClr val="tx1"/>
                        </a:solidFill>
                        <a:latin typeface="+mn-lt"/>
                        <a:ea typeface="+mn-ea"/>
                        <a:cs typeface="+mn-cs"/>
                      </a:endParaRPr>
                    </a:p>
                  </a:txBody>
                  <a:tcPr anchor="ctr"/>
                </a:tc>
                <a:tc>
                  <a:txBody>
                    <a:bodyPr/>
                    <a:lstStyle/>
                    <a:p>
                      <a:pPr algn="ctr"/>
                      <a:r>
                        <a:rPr lang="nl-NL" sz="1400" b="1" kern="1200">
                          <a:solidFill>
                            <a:schemeClr val="bg1">
                              <a:lumMod val="85000"/>
                            </a:schemeClr>
                          </a:solidFill>
                        </a:rPr>
                        <a:t>Week 3</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4</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5</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Les en datum</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dirty="0">
                <a:ln>
                  <a:noFill/>
                </a:ln>
                <a:solidFill>
                  <a:srgbClr val="000644"/>
                </a:solidFill>
                <a:effectLst/>
                <a:uLnTx/>
                <a:uFillTx/>
                <a:latin typeface="Arial"/>
                <a:ea typeface="+mn-ea"/>
                <a:cs typeface="Arial"/>
              </a:rPr>
              <a:t>Les 2 van maandag 20-11-2023</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52156"/>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a:ln>
                  <a:noFill/>
                </a:ln>
                <a:solidFill>
                  <a:srgbClr val="000644"/>
                </a:solidFill>
                <a:effectLst/>
                <a:uLnTx/>
                <a:uFillTx/>
                <a:latin typeface="Arial" panose="020B0604020202020204" pitchFamily="34" charset="0"/>
                <a:ea typeface="+mn-ea"/>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Leerjaar 2</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a:ln>
                  <a:noFill/>
                </a:ln>
                <a:solidFill>
                  <a:srgbClr val="000644"/>
                </a:solidFill>
                <a:effectLst/>
                <a:uLnTx/>
                <a:uFillTx/>
                <a:latin typeface="Arial" panose="020B0604020202020204" pitchFamily="34" charset="0"/>
                <a:ea typeface="+mn-ea"/>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Periode 2</a:t>
            </a: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8313" y="3331709"/>
            <a:ext cx="914400" cy="914400"/>
          </a:xfrm>
          <a:prstGeom prst="rect">
            <a:avLst/>
          </a:prstGeom>
        </p:spPr>
      </p:pic>
      <p:sp>
        <p:nvSpPr>
          <p:cNvPr id="17" name="Tekstvak 16">
            <a:extLst>
              <a:ext uri="{FF2B5EF4-FFF2-40B4-BE49-F238E27FC236}">
                <a16:creationId xmlns:a16="http://schemas.microsoft.com/office/drawing/2014/main" id="{09691C16-5550-4718-A27F-1AEFEAAEF84F}"/>
              </a:ext>
            </a:extLst>
          </p:cNvPr>
          <p:cNvSpPr txBox="1"/>
          <p:nvPr/>
        </p:nvSpPr>
        <p:spPr>
          <a:xfrm>
            <a:off x="7012201" y="2516101"/>
            <a:ext cx="43416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Werken met vrijwilligers </a:t>
            </a:r>
            <a:endParaRPr kumimoji="0" lang="nl-NL"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&gt; de fases en ‘motiveren’ </a:t>
            </a:r>
            <a:endParaRPr kumimoji="0" lang="nl-NL" sz="2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&gt; verdieping op de fases </a:t>
            </a:r>
            <a:endParaRPr kumimoji="0" lang="nl-NL"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Begrippen</a:t>
            </a:r>
          </a:p>
        </p:txBody>
      </p:sp>
    </p:spTree>
    <p:extLst>
      <p:ext uri="{BB962C8B-B14F-4D97-AF65-F5344CB8AC3E}">
        <p14:creationId xmlns:p14="http://schemas.microsoft.com/office/powerpoint/2010/main" val="311300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4F80B96-8C68-A0B6-8496-49319ACFA907}"/>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Programma</a:t>
            </a:r>
          </a:p>
        </p:txBody>
      </p:sp>
      <p:pic>
        <p:nvPicPr>
          <p:cNvPr id="6" name="Picture 5">
            <a:extLst>
              <a:ext uri="{FF2B5EF4-FFF2-40B4-BE49-F238E27FC236}">
                <a16:creationId xmlns:a16="http://schemas.microsoft.com/office/drawing/2014/main" id="{7515F776-D252-0AC6-AD03-0ED387A7E4C6}"/>
              </a:ext>
            </a:extLst>
          </p:cNvPr>
          <p:cNvPicPr>
            <a:picLocks noChangeAspect="1"/>
          </p:cNvPicPr>
          <p:nvPr/>
        </p:nvPicPr>
        <p:blipFill rotWithShape="1">
          <a:blip r:embed="rId3"/>
          <a:srcRect l="24890" r="313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1CF01DB6-9807-FBE7-7850-857CDC2FFA35}"/>
              </a:ext>
            </a:extLst>
          </p:cNvPr>
          <p:cNvSpPr txBox="1"/>
          <p:nvPr/>
        </p:nvSpPr>
        <p:spPr>
          <a:xfrm>
            <a:off x="5297762" y="2706624"/>
            <a:ext cx="6251110" cy="3483864"/>
          </a:xfrm>
          <a:prstGeom prst="rect">
            <a:avLst/>
          </a:prstGeom>
        </p:spPr>
        <p:txBody>
          <a:bodyPr vert="horz" lIns="91440" tIns="45720" rIns="91440" bIns="45720" rtlCol="0">
            <a:normAutofit/>
          </a:bodyPr>
          <a:lstStyle/>
          <a:p>
            <a:pPr>
              <a:lnSpc>
                <a:spcPct val="90000"/>
              </a:lnSpc>
              <a:spcAft>
                <a:spcPts val="600"/>
              </a:spcAft>
            </a:pPr>
            <a:r>
              <a:rPr lang="en-US" sz="2200" dirty="0">
                <a:effectLst/>
              </a:rPr>
              <a:t>1.Thema is </a:t>
            </a:r>
            <a:r>
              <a:rPr lang="en-US" sz="2200" dirty="0" err="1">
                <a:effectLst/>
              </a:rPr>
              <a:t>vrijwilligerswerk</a:t>
            </a:r>
            <a:endParaRPr lang="en-US" sz="2200" dirty="0">
              <a:effectLst/>
            </a:endParaRPr>
          </a:p>
          <a:p>
            <a:pPr>
              <a:lnSpc>
                <a:spcPct val="90000"/>
              </a:lnSpc>
              <a:spcAft>
                <a:spcPts val="600"/>
              </a:spcAft>
            </a:pPr>
            <a:endParaRPr lang="en-US" sz="2200" dirty="0">
              <a:effectLst/>
            </a:endParaRPr>
          </a:p>
          <a:p>
            <a:pPr>
              <a:lnSpc>
                <a:spcPct val="90000"/>
              </a:lnSpc>
              <a:spcAft>
                <a:spcPts val="600"/>
              </a:spcAft>
            </a:pPr>
            <a:r>
              <a:rPr lang="en-US" sz="2200" dirty="0">
                <a:effectLst/>
              </a:rPr>
              <a:t>2</a:t>
            </a:r>
            <a:r>
              <a:rPr lang="en-US" sz="2200" dirty="0"/>
              <a:t>. </a:t>
            </a:r>
            <a:r>
              <a:rPr lang="en-US" sz="2200" dirty="0">
                <a:effectLst/>
              </a:rPr>
              <a:t>Intro LA 3 </a:t>
            </a:r>
            <a:r>
              <a:rPr lang="en-US" sz="2200" dirty="0" err="1">
                <a:effectLst/>
              </a:rPr>
              <a:t>en</a:t>
            </a:r>
            <a:r>
              <a:rPr lang="en-US" sz="2200" dirty="0">
                <a:effectLst/>
              </a:rPr>
              <a:t> </a:t>
            </a:r>
            <a:r>
              <a:rPr lang="en-US" sz="2200" dirty="0" err="1">
                <a:effectLst/>
              </a:rPr>
              <a:t>opstarten</a:t>
            </a:r>
            <a:r>
              <a:rPr lang="en-US" sz="2200" dirty="0">
                <a:effectLst/>
              </a:rPr>
              <a:t> LA 3</a:t>
            </a:r>
          </a:p>
          <a:p>
            <a:pPr>
              <a:lnSpc>
                <a:spcPct val="90000"/>
              </a:lnSpc>
              <a:spcAft>
                <a:spcPts val="600"/>
              </a:spcAft>
            </a:pPr>
            <a:endParaRPr lang="en-US" sz="2200" dirty="0">
              <a:effectLst/>
            </a:endParaRPr>
          </a:p>
        </p:txBody>
      </p:sp>
    </p:spTree>
    <p:extLst>
      <p:ext uri="{BB962C8B-B14F-4D97-AF65-F5344CB8AC3E}">
        <p14:creationId xmlns:p14="http://schemas.microsoft.com/office/powerpoint/2010/main" val="1033034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4C36B4F-5380-4E0A-83F2-C4E7037D78E7}"/>
              </a:ext>
            </a:extLst>
          </p:cNvPr>
          <p:cNvSpPr/>
          <p:nvPr/>
        </p:nvSpPr>
        <p:spPr>
          <a:xfrm>
            <a:off x="765177" y="901578"/>
            <a:ext cx="727532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srgbClr val="4472C4"/>
                </a:solidFill>
                <a:effectLst/>
                <a:uLnTx/>
                <a:uFillTx/>
                <a:latin typeface="Calibri" panose="020F0502020204030204"/>
                <a:ea typeface="+mn-ea"/>
                <a:cs typeface="+mn-cs"/>
              </a:rPr>
              <a:t>Methodisch werken met vrijwilligers </a:t>
            </a:r>
          </a:p>
        </p:txBody>
      </p:sp>
      <p:sp>
        <p:nvSpPr>
          <p:cNvPr id="4" name="Tekstvak 3">
            <a:extLst>
              <a:ext uri="{FF2B5EF4-FFF2-40B4-BE49-F238E27FC236}">
                <a16:creationId xmlns:a16="http://schemas.microsoft.com/office/drawing/2014/main" id="{5CC4F6A7-BCF8-4EDC-B7A6-E65605410094}"/>
              </a:ext>
            </a:extLst>
          </p:cNvPr>
          <p:cNvSpPr txBox="1"/>
          <p:nvPr/>
        </p:nvSpPr>
        <p:spPr>
          <a:xfrm>
            <a:off x="885757" y="2013287"/>
            <a:ext cx="686271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1. Door goed Vrijwilligersbeleid te maken: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1" u="none" strike="noStrike" kern="1200" cap="none" spc="0" normalizeH="0" baseline="0" noProof="0" dirty="0">
                <a:ln>
                  <a:noFill/>
                </a:ln>
                <a:solidFill>
                  <a:prstClr val="black"/>
                </a:solidFill>
                <a:effectLst/>
                <a:uLnTx/>
                <a:uFillTx/>
                <a:latin typeface="Calibri" panose="020F0502020204030204"/>
                <a:ea typeface="+mn-ea"/>
                <a:cs typeface="+mn-cs"/>
              </a:rPr>
              <a:t>Visie en missie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1" u="none" strike="noStrike" kern="1200" cap="none" spc="0" normalizeH="0" baseline="0" noProof="0" dirty="0">
                <a:ln>
                  <a:noFill/>
                </a:ln>
                <a:solidFill>
                  <a:prstClr val="black"/>
                </a:solidFill>
                <a:effectLst/>
                <a:uLnTx/>
                <a:uFillTx/>
                <a:latin typeface="Calibri" panose="020F0502020204030204"/>
                <a:ea typeface="+mn-ea"/>
                <a:cs typeface="+mn-cs"/>
              </a:rPr>
              <a:t>Lange termijn plan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Vinden en binden vrijwilligers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Managen van verwachtingen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Begeleiden en structuur bieden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Financiën en verzekeringen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Communicatie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Samenwerking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Leren en ontwikkelen  </a:t>
            </a:r>
          </a:p>
        </p:txBody>
      </p:sp>
      <p:sp>
        <p:nvSpPr>
          <p:cNvPr id="5" name="Ovaal 4">
            <a:extLst>
              <a:ext uri="{FF2B5EF4-FFF2-40B4-BE49-F238E27FC236}">
                <a16:creationId xmlns:a16="http://schemas.microsoft.com/office/drawing/2014/main" id="{BF6CDFE9-773B-4B87-8CE8-62664B8D37C5}"/>
              </a:ext>
            </a:extLst>
          </p:cNvPr>
          <p:cNvSpPr/>
          <p:nvPr/>
        </p:nvSpPr>
        <p:spPr>
          <a:xfrm rot="1155718">
            <a:off x="8571153" y="446937"/>
            <a:ext cx="2073897" cy="1982233"/>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1. Beleid</a:t>
            </a:r>
          </a:p>
        </p:txBody>
      </p:sp>
      <p:sp>
        <p:nvSpPr>
          <p:cNvPr id="3" name="Tekstvak 2">
            <a:extLst>
              <a:ext uri="{FF2B5EF4-FFF2-40B4-BE49-F238E27FC236}">
                <a16:creationId xmlns:a16="http://schemas.microsoft.com/office/drawing/2014/main" id="{556BD192-9C7D-4854-BC89-C760B9DBEA3F}"/>
              </a:ext>
            </a:extLst>
          </p:cNvPr>
          <p:cNvSpPr txBox="1"/>
          <p:nvPr/>
        </p:nvSpPr>
        <p:spPr>
          <a:xfrm>
            <a:off x="8302243" y="5798939"/>
            <a:ext cx="3502314" cy="646331"/>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OPDRACHT: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Wat betekent dit? </a:t>
            </a:r>
          </a:p>
        </p:txBody>
      </p:sp>
    </p:spTree>
    <p:extLst>
      <p:ext uri="{BB962C8B-B14F-4D97-AF65-F5344CB8AC3E}">
        <p14:creationId xmlns:p14="http://schemas.microsoft.com/office/powerpoint/2010/main" val="416088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0D10F37-62C9-458E-B0C4-7EA1A437FEFE}"/>
              </a:ext>
            </a:extLst>
          </p:cNvPr>
          <p:cNvGraphicFramePr/>
          <p:nvPr>
            <p:extLst>
              <p:ext uri="{D42A27DB-BD31-4B8C-83A1-F6EECF244321}">
                <p14:modId xmlns:p14="http://schemas.microsoft.com/office/powerpoint/2010/main" val="4026542495"/>
              </p:ext>
            </p:extLst>
          </p:nvPr>
        </p:nvGraphicFramePr>
        <p:xfrm>
          <a:off x="3740879" y="82738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al 2">
            <a:extLst>
              <a:ext uri="{FF2B5EF4-FFF2-40B4-BE49-F238E27FC236}">
                <a16:creationId xmlns:a16="http://schemas.microsoft.com/office/drawing/2014/main" id="{1A38ED34-29DB-F0BF-E502-47F3E93DFB75}"/>
              </a:ext>
            </a:extLst>
          </p:cNvPr>
          <p:cNvSpPr/>
          <p:nvPr/>
        </p:nvSpPr>
        <p:spPr>
          <a:xfrm rot="20733715">
            <a:off x="781390" y="533772"/>
            <a:ext cx="3104176" cy="2283486"/>
          </a:xfrm>
          <a:prstGeom prst="ellipse">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dirty="0">
                <a:solidFill>
                  <a:prstClr val="white"/>
                </a:solidFill>
                <a:latin typeface="Calibri" panose="020F0502020204030204"/>
              </a:rPr>
              <a:t>2</a:t>
            </a:r>
            <a:r>
              <a:rPr kumimoji="0" lang="nl-NL" sz="3600" b="0" i="0" u="none" strike="noStrike" kern="1200" cap="none" spc="0" normalizeH="0" baseline="0" noProof="0" dirty="0">
                <a:ln>
                  <a:noFill/>
                </a:ln>
                <a:solidFill>
                  <a:prstClr val="white"/>
                </a:solidFill>
                <a:effectLst/>
                <a:uLnTx/>
                <a:uFillTx/>
                <a:latin typeface="Calibri" panose="020F0502020204030204"/>
                <a:ea typeface="+mn-ea"/>
                <a:cs typeface="+mn-cs"/>
              </a:rPr>
              <a:t>. Uitvoering van Beleid</a:t>
            </a:r>
          </a:p>
        </p:txBody>
      </p:sp>
      <p:sp>
        <p:nvSpPr>
          <p:cNvPr id="5" name="Tekstvak 4">
            <a:extLst>
              <a:ext uri="{FF2B5EF4-FFF2-40B4-BE49-F238E27FC236}">
                <a16:creationId xmlns:a16="http://schemas.microsoft.com/office/drawing/2014/main" id="{4E5F34BB-A6BF-555E-CA11-2DF2D2200B79}"/>
              </a:ext>
            </a:extLst>
          </p:cNvPr>
          <p:cNvSpPr txBox="1"/>
          <p:nvPr/>
        </p:nvSpPr>
        <p:spPr>
          <a:xfrm>
            <a:off x="545733" y="3168187"/>
            <a:ext cx="4283134" cy="1077218"/>
          </a:xfrm>
          <a:prstGeom prst="rect">
            <a:avLst/>
          </a:prstGeom>
          <a:noFill/>
        </p:spPr>
        <p:txBody>
          <a:bodyPr wrap="square" rtlCol="0">
            <a:spAutoFit/>
          </a:bodyPr>
          <a:lstStyle/>
          <a:p>
            <a:r>
              <a:rPr lang="nl-NL" sz="3200" dirty="0"/>
              <a:t>Methodisch werken met vrijwilligers &gt; </a:t>
            </a:r>
          </a:p>
        </p:txBody>
      </p:sp>
    </p:spTree>
    <p:extLst>
      <p:ext uri="{BB962C8B-B14F-4D97-AF65-F5344CB8AC3E}">
        <p14:creationId xmlns:p14="http://schemas.microsoft.com/office/powerpoint/2010/main" val="2861425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C93F887-C45E-410A-B113-A7DD3BAB0E4D}"/>
              </a:ext>
            </a:extLst>
          </p:cNvPr>
          <p:cNvGraphicFramePr/>
          <p:nvPr/>
        </p:nvGraphicFramePr>
        <p:xfrm>
          <a:off x="1043622" y="2011256"/>
          <a:ext cx="9752330" cy="3989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vak 4">
            <a:extLst>
              <a:ext uri="{FF2B5EF4-FFF2-40B4-BE49-F238E27FC236}">
                <a16:creationId xmlns:a16="http://schemas.microsoft.com/office/drawing/2014/main" id="{03218BDD-1FB5-43DD-8B69-A251F9DAF9FA}"/>
              </a:ext>
            </a:extLst>
          </p:cNvPr>
          <p:cNvSpPr txBox="1"/>
          <p:nvPr/>
        </p:nvSpPr>
        <p:spPr>
          <a:xfrm>
            <a:off x="952500" y="857250"/>
            <a:ext cx="99345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srgbClr val="4472C4"/>
                </a:solidFill>
                <a:effectLst/>
                <a:uLnTx/>
                <a:uFillTx/>
                <a:latin typeface="Calibri" panose="020F0502020204030204"/>
                <a:ea typeface="+mn-ea"/>
                <a:cs typeface="+mn-cs"/>
              </a:rPr>
              <a:t>Fases in het werken met vrijwilligers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04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43699408-EEEE-4AE0-88AF-650E266BF217}"/>
              </a:ext>
            </a:extLst>
          </p:cNvPr>
          <p:cNvGrpSpPr/>
          <p:nvPr/>
        </p:nvGrpSpPr>
        <p:grpSpPr>
          <a:xfrm>
            <a:off x="1141978" y="2170392"/>
            <a:ext cx="1627711" cy="1077218"/>
            <a:chOff x="429" y="1196848"/>
            <a:chExt cx="1858961" cy="1595797"/>
          </a:xfrm>
        </p:grpSpPr>
        <p:sp>
          <p:nvSpPr>
            <p:cNvPr id="3" name="Rechthoek: afgeronde hoeken 2">
              <a:extLst>
                <a:ext uri="{FF2B5EF4-FFF2-40B4-BE49-F238E27FC236}">
                  <a16:creationId xmlns:a16="http://schemas.microsoft.com/office/drawing/2014/main" id="{ADDB2ECA-61C8-445E-A55B-CD88BC830A93}"/>
                </a:ext>
              </a:extLst>
            </p:cNvPr>
            <p:cNvSpPr/>
            <p:nvPr/>
          </p:nvSpPr>
          <p:spPr>
            <a:xfrm>
              <a:off x="429"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4" name="Rechthoek: afgeronde hoeken 4">
              <a:extLst>
                <a:ext uri="{FF2B5EF4-FFF2-40B4-BE49-F238E27FC236}">
                  <a16:creationId xmlns:a16="http://schemas.microsoft.com/office/drawing/2014/main" id="{295CBFA7-4B41-4592-B0E8-F47E7931926D}"/>
                </a:ext>
              </a:extLst>
            </p:cNvPr>
            <p:cNvSpPr txBox="1"/>
            <p:nvPr/>
          </p:nvSpPr>
          <p:spPr>
            <a:xfrm>
              <a:off x="78329"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nl-NL" sz="2600" b="0" i="0" u="none" strike="noStrike" kern="1200" cap="none" spc="0" normalizeH="0" baseline="0" noProof="0">
                  <a:ln>
                    <a:noFill/>
                  </a:ln>
                  <a:solidFill>
                    <a:prstClr val="white"/>
                  </a:solidFill>
                  <a:effectLst/>
                  <a:uLnTx/>
                  <a:uFillTx/>
                  <a:latin typeface="Calibri" panose="020F0502020204030204"/>
                  <a:ea typeface="+mn-ea"/>
                  <a:cs typeface="+mn-cs"/>
                </a:rPr>
                <a:t>Werving </a:t>
              </a:r>
            </a:p>
          </p:txBody>
        </p:sp>
      </p:grpSp>
      <p:grpSp>
        <p:nvGrpSpPr>
          <p:cNvPr id="5" name="Groep 4">
            <a:extLst>
              <a:ext uri="{FF2B5EF4-FFF2-40B4-BE49-F238E27FC236}">
                <a16:creationId xmlns:a16="http://schemas.microsoft.com/office/drawing/2014/main" id="{B6C1DDC5-5D4F-4085-96EC-8DB8B1615DED}"/>
              </a:ext>
            </a:extLst>
          </p:cNvPr>
          <p:cNvGrpSpPr/>
          <p:nvPr/>
        </p:nvGrpSpPr>
        <p:grpSpPr>
          <a:xfrm>
            <a:off x="2599211" y="3773462"/>
            <a:ext cx="1627711" cy="1077218"/>
            <a:chOff x="1973556" y="1196848"/>
            <a:chExt cx="1858961" cy="1595797"/>
          </a:xfrm>
        </p:grpSpPr>
        <p:sp>
          <p:nvSpPr>
            <p:cNvPr id="6" name="Rechthoek: afgeronde hoeken 5">
              <a:extLst>
                <a:ext uri="{FF2B5EF4-FFF2-40B4-BE49-F238E27FC236}">
                  <a16:creationId xmlns:a16="http://schemas.microsoft.com/office/drawing/2014/main" id="{8F8D3AA5-64F0-4EC3-9439-73793CC56B4C}"/>
                </a:ext>
              </a:extLst>
            </p:cNvPr>
            <p:cNvSpPr/>
            <p:nvPr/>
          </p:nvSpPr>
          <p:spPr>
            <a:xfrm>
              <a:off x="1973556"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7" name="Rechthoek: afgeronde hoeken 6">
              <a:extLst>
                <a:ext uri="{FF2B5EF4-FFF2-40B4-BE49-F238E27FC236}">
                  <a16:creationId xmlns:a16="http://schemas.microsoft.com/office/drawing/2014/main" id="{AD9C4CC8-0CC5-425A-9F2A-C26DF7D66E4D}"/>
                </a:ext>
              </a:extLst>
            </p:cNvPr>
            <p:cNvSpPr txBox="1"/>
            <p:nvPr/>
          </p:nvSpPr>
          <p:spPr>
            <a:xfrm>
              <a:off x="2051456" y="1274749"/>
              <a:ext cx="1665437" cy="12596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nl-NL" sz="2600" b="0" i="0" u="none" strike="noStrike" kern="1200" cap="none" spc="0" normalizeH="0" baseline="0" noProof="0">
                  <a:ln>
                    <a:noFill/>
                  </a:ln>
                  <a:solidFill>
                    <a:prstClr val="white"/>
                  </a:solidFill>
                  <a:effectLst/>
                  <a:uLnTx/>
                  <a:uFillTx/>
                  <a:latin typeface="Calibri" panose="020F0502020204030204"/>
                  <a:ea typeface="+mn-ea"/>
                  <a:cs typeface="+mn-cs"/>
                </a:rPr>
                <a:t>Selectie</a:t>
              </a:r>
            </a:p>
          </p:txBody>
        </p:sp>
      </p:grpSp>
      <p:grpSp>
        <p:nvGrpSpPr>
          <p:cNvPr id="11" name="Groep 10">
            <a:extLst>
              <a:ext uri="{FF2B5EF4-FFF2-40B4-BE49-F238E27FC236}">
                <a16:creationId xmlns:a16="http://schemas.microsoft.com/office/drawing/2014/main" id="{2D8F8538-7283-44E7-BB08-F386761C878A}"/>
              </a:ext>
            </a:extLst>
          </p:cNvPr>
          <p:cNvGrpSpPr/>
          <p:nvPr/>
        </p:nvGrpSpPr>
        <p:grpSpPr>
          <a:xfrm>
            <a:off x="8769740" y="2382451"/>
            <a:ext cx="1644228" cy="1029844"/>
            <a:chOff x="7851440" y="1274748"/>
            <a:chExt cx="1858961" cy="1595797"/>
          </a:xfrm>
        </p:grpSpPr>
        <p:sp>
          <p:nvSpPr>
            <p:cNvPr id="12" name="Rechthoek: afgeronde hoeken 11">
              <a:extLst>
                <a:ext uri="{FF2B5EF4-FFF2-40B4-BE49-F238E27FC236}">
                  <a16:creationId xmlns:a16="http://schemas.microsoft.com/office/drawing/2014/main" id="{66C3693A-5C25-48E6-92E1-1AD564DD21C7}"/>
                </a:ext>
              </a:extLst>
            </p:cNvPr>
            <p:cNvSpPr/>
            <p:nvPr/>
          </p:nvSpPr>
          <p:spPr>
            <a:xfrm>
              <a:off x="7851440" y="12747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13" name="Rechthoek: afgeronde hoeken 12">
              <a:extLst>
                <a:ext uri="{FF2B5EF4-FFF2-40B4-BE49-F238E27FC236}">
                  <a16:creationId xmlns:a16="http://schemas.microsoft.com/office/drawing/2014/main" id="{A06205F8-1737-4299-9504-1566D9A17A92}"/>
                </a:ext>
              </a:extLst>
            </p:cNvPr>
            <p:cNvSpPr txBox="1"/>
            <p:nvPr/>
          </p:nvSpPr>
          <p:spPr>
            <a:xfrm>
              <a:off x="7970839"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nl-NL" sz="2600" b="0" i="0" u="none" strike="noStrike" kern="1200" cap="none" spc="0" normalizeH="0" baseline="0" noProof="0">
                  <a:ln>
                    <a:noFill/>
                  </a:ln>
                  <a:solidFill>
                    <a:prstClr val="white"/>
                  </a:solidFill>
                  <a:effectLst/>
                  <a:uLnTx/>
                  <a:uFillTx/>
                  <a:latin typeface="Calibri" panose="020F0502020204030204"/>
                  <a:ea typeface="+mn-ea"/>
                  <a:cs typeface="+mn-cs"/>
                </a:rPr>
                <a:t>Belonen </a:t>
              </a:r>
            </a:p>
          </p:txBody>
        </p:sp>
      </p:grpSp>
      <p:sp>
        <p:nvSpPr>
          <p:cNvPr id="20" name="Tekstvak 19">
            <a:extLst>
              <a:ext uri="{FF2B5EF4-FFF2-40B4-BE49-F238E27FC236}">
                <a16:creationId xmlns:a16="http://schemas.microsoft.com/office/drawing/2014/main" id="{7F44B605-BB45-4EC2-83C4-117590C6FD8B}"/>
              </a:ext>
            </a:extLst>
          </p:cNvPr>
          <p:cNvSpPr txBox="1"/>
          <p:nvPr/>
        </p:nvSpPr>
        <p:spPr>
          <a:xfrm>
            <a:off x="1043545" y="451625"/>
            <a:ext cx="99345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srgbClr val="4472C4"/>
                </a:solidFill>
                <a:effectLst/>
                <a:uLnTx/>
                <a:uFillTx/>
                <a:latin typeface="Calibri" panose="020F0502020204030204"/>
                <a:ea typeface="+mn-ea"/>
                <a:cs typeface="+mn-cs"/>
              </a:rPr>
              <a:t>NU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srgbClr val="4472C4"/>
                </a:solidFill>
                <a:effectLst/>
                <a:uLnTx/>
                <a:uFillTx/>
                <a:latin typeface="Calibri" panose="020F0502020204030204"/>
                <a:ea typeface="+mn-ea"/>
                <a:cs typeface="+mn-cs"/>
              </a:rPr>
              <a:t>Verdieping op de fases in het werken met vrijwilligers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1200" cap="none" spc="0" normalizeH="0" baseline="0" noProof="0">
              <a:ln>
                <a:noFill/>
              </a:ln>
              <a:solidFill>
                <a:srgbClr val="4472C4"/>
              </a:solidFill>
              <a:effectLst/>
              <a:uLnTx/>
              <a:uFillTx/>
              <a:latin typeface="Calibri" panose="020F0502020204030204"/>
              <a:ea typeface="+mn-ea"/>
              <a:cs typeface="+mn-cs"/>
            </a:endParaRPr>
          </a:p>
        </p:txBody>
      </p:sp>
      <p:grpSp>
        <p:nvGrpSpPr>
          <p:cNvPr id="18" name="Groep 17">
            <a:extLst>
              <a:ext uri="{FF2B5EF4-FFF2-40B4-BE49-F238E27FC236}">
                <a16:creationId xmlns:a16="http://schemas.microsoft.com/office/drawing/2014/main" id="{ED08759C-D7AD-485E-BB48-AA2904F7C0AE}"/>
              </a:ext>
            </a:extLst>
          </p:cNvPr>
          <p:cNvGrpSpPr/>
          <p:nvPr/>
        </p:nvGrpSpPr>
        <p:grpSpPr>
          <a:xfrm>
            <a:off x="5166519" y="2631101"/>
            <a:ext cx="1858961" cy="1595797"/>
            <a:chOff x="3946684" y="1196848"/>
            <a:chExt cx="1858961" cy="1595797"/>
          </a:xfrm>
        </p:grpSpPr>
        <p:sp>
          <p:nvSpPr>
            <p:cNvPr id="21" name="Rechthoek: afgeronde hoeken 20">
              <a:extLst>
                <a:ext uri="{FF2B5EF4-FFF2-40B4-BE49-F238E27FC236}">
                  <a16:creationId xmlns:a16="http://schemas.microsoft.com/office/drawing/2014/main" id="{96D14290-0937-4F7C-A40A-A44DCF2FC152}"/>
                </a:ext>
              </a:extLst>
            </p:cNvPr>
            <p:cNvSpPr/>
            <p:nvPr/>
          </p:nvSpPr>
          <p:spPr>
            <a:xfrm>
              <a:off x="3946684"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22" name="Rechthoek: afgeronde hoeken 4">
              <a:extLst>
                <a:ext uri="{FF2B5EF4-FFF2-40B4-BE49-F238E27FC236}">
                  <a16:creationId xmlns:a16="http://schemas.microsoft.com/office/drawing/2014/main" id="{F009599D-326F-4241-897A-80B4C41382F2}"/>
                </a:ext>
              </a:extLst>
            </p:cNvPr>
            <p:cNvSpPr txBox="1"/>
            <p:nvPr/>
          </p:nvSpPr>
          <p:spPr>
            <a:xfrm>
              <a:off x="4024584"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nl-NL" sz="2600" b="0" i="0" u="none" strike="noStrike" kern="1200" cap="none" spc="0" normalizeH="0" baseline="0" noProof="0">
                  <a:ln>
                    <a:noFill/>
                  </a:ln>
                  <a:solidFill>
                    <a:prstClr val="white"/>
                  </a:solidFill>
                  <a:effectLst/>
                  <a:uLnTx/>
                  <a:uFillTx/>
                  <a:latin typeface="Calibri" panose="020F0502020204030204"/>
                  <a:ea typeface="+mn-ea"/>
                  <a:cs typeface="+mn-cs"/>
                </a:rPr>
                <a:t>Inwerken </a:t>
              </a:r>
            </a:p>
          </p:txBody>
        </p:sp>
      </p:grpSp>
      <p:sp>
        <p:nvSpPr>
          <p:cNvPr id="14" name="Tekstvak 13">
            <a:extLst>
              <a:ext uri="{FF2B5EF4-FFF2-40B4-BE49-F238E27FC236}">
                <a16:creationId xmlns:a16="http://schemas.microsoft.com/office/drawing/2014/main" id="{4502C74C-1CA5-4897-99C1-B28B18874A1C}"/>
              </a:ext>
            </a:extLst>
          </p:cNvPr>
          <p:cNvSpPr txBox="1"/>
          <p:nvPr/>
        </p:nvSpPr>
        <p:spPr>
          <a:xfrm>
            <a:off x="1141978" y="5376532"/>
            <a:ext cx="9239794" cy="923330"/>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OPDRACHT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Ga op zoek naar voorbeelden, werkvormen en belangrijke dingen die ervoor zorgen dat deze stappen goed lukken. </a:t>
            </a:r>
          </a:p>
        </p:txBody>
      </p:sp>
    </p:spTree>
    <p:extLst>
      <p:ext uri="{BB962C8B-B14F-4D97-AF65-F5344CB8AC3E}">
        <p14:creationId xmlns:p14="http://schemas.microsoft.com/office/powerpoint/2010/main" val="3059994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91F3BE5-9841-4637-B59F-D0DB258367E8}"/>
              </a:ext>
            </a:extLst>
          </p:cNvPr>
          <p:cNvSpPr txBox="1"/>
          <p:nvPr/>
        </p:nvSpPr>
        <p:spPr>
          <a:xfrm>
            <a:off x="1115323" y="1397674"/>
            <a:ext cx="9511647" cy="4062651"/>
          </a:xfrm>
          <a:prstGeom prst="rect">
            <a:avLst/>
          </a:prstGeom>
          <a:noFill/>
        </p:spPr>
        <p:txBody>
          <a:bodyPr wrap="square" rtlCol="0">
            <a:spAutoFit/>
          </a:bodyPr>
          <a:lstStyle/>
          <a:p>
            <a:r>
              <a:rPr lang="nl-NL" sz="2000" dirty="0"/>
              <a:t>Wat is een methodische aanpak voor het organiseren van een klassenactiviteit?</a:t>
            </a:r>
          </a:p>
          <a:p>
            <a:endParaRPr lang="nl-NL" sz="2000" dirty="0"/>
          </a:p>
          <a:p>
            <a:r>
              <a:rPr lang="nl-NL" sz="2000" dirty="0"/>
              <a:t>Wat is een methodische aanpak voor het halen van je rijbewijs?</a:t>
            </a:r>
          </a:p>
          <a:p>
            <a:endParaRPr lang="nl-NL" sz="2000" dirty="0"/>
          </a:p>
          <a:p>
            <a:r>
              <a:rPr lang="nl-NL" sz="2000" dirty="0"/>
              <a:t>Wat is een methodische aanpak voor een groenere daktuin bij de school?</a:t>
            </a:r>
          </a:p>
          <a:p>
            <a:endParaRPr lang="nl-NL" sz="2000" dirty="0"/>
          </a:p>
          <a:p>
            <a:r>
              <a:rPr lang="nl-NL" sz="2000" dirty="0"/>
              <a:t>Wat is een methodische aanpak voor het terugdringen van het aantal ‘laatkomers’?</a:t>
            </a:r>
          </a:p>
          <a:p>
            <a:endParaRPr lang="nl-NL" sz="2000" dirty="0"/>
          </a:p>
          <a:p>
            <a:r>
              <a:rPr lang="nl-NL" sz="2000" dirty="0"/>
              <a:t>Wat is een methodische aanpak voor het behalen van je toets?  </a:t>
            </a:r>
          </a:p>
          <a:p>
            <a:endParaRPr lang="nl-NL" sz="2000" dirty="0"/>
          </a:p>
          <a:p>
            <a:r>
              <a:rPr lang="nl-NL" sz="2000" dirty="0"/>
              <a:t>Wat is een methodische aanpak voor het </a:t>
            </a:r>
            <a:r>
              <a:rPr lang="nl-NL" sz="2000" dirty="0" err="1"/>
              <a:t>creëeren</a:t>
            </a:r>
            <a:r>
              <a:rPr lang="nl-NL" sz="2000" dirty="0"/>
              <a:t> van een veilige speelplaats in de wijk?</a:t>
            </a:r>
          </a:p>
          <a:p>
            <a:endParaRPr lang="nl-NL" sz="2000" dirty="0"/>
          </a:p>
          <a:p>
            <a:endParaRPr lang="nl-NL" sz="2000" dirty="0"/>
          </a:p>
        </p:txBody>
      </p:sp>
    </p:spTree>
    <p:extLst>
      <p:ext uri="{BB962C8B-B14F-4D97-AF65-F5344CB8AC3E}">
        <p14:creationId xmlns:p14="http://schemas.microsoft.com/office/powerpoint/2010/main" val="209832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C93F887-C45E-410A-B113-A7DD3BAB0E4D}"/>
              </a:ext>
            </a:extLst>
          </p:cNvPr>
          <p:cNvGraphicFramePr/>
          <p:nvPr>
            <p:extLst>
              <p:ext uri="{D42A27DB-BD31-4B8C-83A1-F6EECF244321}">
                <p14:modId xmlns:p14="http://schemas.microsoft.com/office/powerpoint/2010/main" val="3533716080"/>
              </p:ext>
            </p:extLst>
          </p:nvPr>
        </p:nvGraphicFramePr>
        <p:xfrm>
          <a:off x="1043622" y="2011256"/>
          <a:ext cx="9752330" cy="3989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03218BDD-1FB5-43DD-8B69-A251F9DAF9FA}"/>
              </a:ext>
            </a:extLst>
          </p:cNvPr>
          <p:cNvSpPr txBox="1"/>
          <p:nvPr/>
        </p:nvSpPr>
        <p:spPr>
          <a:xfrm>
            <a:off x="952500" y="857250"/>
            <a:ext cx="993457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a:ln>
                  <a:noFill/>
                </a:ln>
                <a:solidFill>
                  <a:srgbClr val="4472C4"/>
                </a:solidFill>
                <a:effectLst/>
                <a:uLnTx/>
                <a:uFillTx/>
                <a:latin typeface="Calibri" panose="020F0502020204030204"/>
                <a:ea typeface="+mn-ea"/>
                <a:cs typeface="+mn-cs"/>
              </a:rPr>
              <a:t>Fases in het werken met vrijwilligers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2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2" name="Ovaal 1">
            <a:extLst>
              <a:ext uri="{FF2B5EF4-FFF2-40B4-BE49-F238E27FC236}">
                <a16:creationId xmlns:a16="http://schemas.microsoft.com/office/drawing/2014/main" id="{4364C004-0998-FB3F-0C00-0101C98A9743}"/>
              </a:ext>
            </a:extLst>
          </p:cNvPr>
          <p:cNvSpPr/>
          <p:nvPr/>
        </p:nvSpPr>
        <p:spPr>
          <a:xfrm>
            <a:off x="6528730" y="2266322"/>
            <a:ext cx="2904218" cy="347936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6268933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4" ma:contentTypeDescription="Een nieuw document maken." ma:contentTypeScope="" ma:versionID="13d1bd52d37d52e88f4cc3000598c755">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dbfa91b97b664da8bfb3c5d7ea455d6"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7c63a5-6c7f-42bb-9d17-0feff5816463">
      <Terms xmlns="http://schemas.microsoft.com/office/infopath/2007/PartnerControls"/>
    </lcf76f155ced4ddcb4097134ff3c332f>
    <TaxCatchAll xmlns="c20cf8ba-b598-4d03-85bf-01d90a2844ae" xsi:nil="true"/>
    <MediaLengthInSeconds xmlns="c67c63a5-6c7f-42bb-9d17-0feff581646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8B181F-4ECD-4798-AA22-2392126C73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63a5-6c7f-42bb-9d17-0feff5816463"/>
    <ds:schemaRef ds:uri="c20cf8ba-b598-4d03-85bf-01d90a28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3B3A4B-3948-4FF4-A749-047508EC1B8C}">
  <ds:schemaRefs>
    <ds:schemaRef ds:uri="http://schemas.microsoft.com/office/2006/metadata/properties"/>
    <ds:schemaRef ds:uri="http://schemas.microsoft.com/office/infopath/2007/PartnerControls"/>
    <ds:schemaRef ds:uri="c6f82ce1-f6df-49a5-8b49-cf8409a27aa4"/>
    <ds:schemaRef ds:uri="2c4f0c93-2979-4f27-aab2-70de95932352"/>
    <ds:schemaRef ds:uri="c67c63a5-6c7f-42bb-9d17-0feff5816463"/>
    <ds:schemaRef ds:uri="c20cf8ba-b598-4d03-85bf-01d90a2844ae"/>
  </ds:schemaRefs>
</ds:datastoreItem>
</file>

<file path=customXml/itemProps3.xml><?xml version="1.0" encoding="utf-8"?>
<ds:datastoreItem xmlns:ds="http://schemas.openxmlformats.org/officeDocument/2006/customXml" ds:itemID="{DBB665F1-122E-4B00-A947-4C76807200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214</TotalTime>
  <Words>893</Words>
  <Application>Microsoft Office PowerPoint</Application>
  <PresentationFormat>Breedbeeld</PresentationFormat>
  <Paragraphs>146</Paragraphs>
  <Slides>16</Slides>
  <Notes>9</Notes>
  <HiddenSlides>0</HiddenSlides>
  <MMClips>1</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16</vt:i4>
      </vt:variant>
    </vt:vector>
  </HeadingPairs>
  <TitlesOfParts>
    <vt:vector size="22" baseType="lpstr">
      <vt:lpstr>Arial</vt:lpstr>
      <vt:lpstr>Calibri</vt:lpstr>
      <vt:lpstr>Calibri Light</vt:lpstr>
      <vt:lpstr>Kantoorthema</vt:lpstr>
      <vt:lpstr>Office Theme</vt:lpstr>
      <vt:lpstr>Kantoorthema</vt:lpstr>
      <vt:lpstr>Lesweek 2 Stad en wijk</vt:lpstr>
      <vt:lpstr>PowerPoint-presentatie</vt:lpstr>
      <vt:lpstr>Programma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LA 3</vt:lpstr>
      <vt:lpstr>PowerPoint-presentatie</vt:lpstr>
      <vt:lpstr>Vragen?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Lesweek 2 Stad en wijk</dc:title>
  <dc:creator>Pascalle Cup</dc:creator>
  <cp:lastModifiedBy>Pascalle Cup</cp:lastModifiedBy>
  <cp:revision>2</cp:revision>
  <dcterms:created xsi:type="dcterms:W3CDTF">2022-12-06T14:11:00Z</dcterms:created>
  <dcterms:modified xsi:type="dcterms:W3CDTF">2023-11-20T09:40:12Z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